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3" r:id="rId5"/>
    <p:sldId id="261" r:id="rId6"/>
    <p:sldId id="268" r:id="rId7"/>
    <p:sldId id="264" r:id="rId8"/>
    <p:sldId id="269" r:id="rId9"/>
    <p:sldId id="271" r:id="rId10"/>
    <p:sldId id="265" r:id="rId11"/>
    <p:sldId id="266" r:id="rId12"/>
    <p:sldId id="267" r:id="rId13"/>
    <p:sldId id="272" r:id="rId14"/>
    <p:sldId id="270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문주" initials="장" lastIdx="1" clrIdx="0">
    <p:extLst>
      <p:ext uri="{19B8F6BF-5375-455C-9EA6-DF929625EA0E}">
        <p15:presenceInfo xmlns:p15="http://schemas.microsoft.com/office/powerpoint/2012/main" userId="장문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646D2-A892-41F9-AD9F-43BDA6AFB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B2297-51FA-4651-A779-DEAAA8C21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E1C13-F36B-4864-BC0D-DD196F1D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4829C-D884-4766-8F0E-7532FBB5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2C69-CF1E-4732-BF09-4940661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1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406ED-8AE9-4C3F-8E34-C28EB4E1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BCC61-3DF9-4568-A26E-F9474B61F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DBBB2-8E28-4886-B8D3-3E58A73F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66499-A991-45D3-93E4-CAF4104B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6568D-B6E2-433E-9C83-8EF33A2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2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0784BB-4925-433B-ADE6-F5320070C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C457B-5D13-4BC8-BBA8-26C6245BB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4FAC9-769B-4C48-9E88-EF3582CD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27F43-77A1-432A-B95E-EAF3C85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29240-F99E-48CE-A162-56C28E3D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3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A5A0E-C3FE-41E2-B96C-663DFC85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C68C6-C3BA-4959-BB0C-29783701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8F100-5FDA-4FD1-96EF-CAE31E4E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06E7A-BB9C-41EE-8908-BBD0FCA5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35DB1-76D5-4CFB-AAC6-B0B11BE1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1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13707-ADE0-4348-8AC6-7B472B2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4F1F3-B40C-4097-9239-DB85CB97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4082F-ED31-432F-B409-82BC542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A0FBD3-5B4E-4D40-BF69-7FB57107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F93CB-624C-4884-942A-544AE49C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3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4167C-4EED-4E7F-AB71-92C2995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FB80F-1F0D-4697-ADCF-596DCFF01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110498-9D2C-477E-8E95-9A6EA4AB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A4F0B-6437-4E4E-A748-DC0ADD9A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0D05D-7C33-4E05-836E-A58DBA83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0A0C9-18A6-42EE-9E23-E46E808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1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2B1F-0918-44B8-B8DB-2260548C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EBE8-296D-4759-ADE4-2CA62CC72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48B46F-2BCA-4DA5-855C-991345D78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00CCD-C7DB-416C-A8CD-6B66AA2E6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00FA92-944D-43D6-ABB8-E62AC6486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DF851-7E4C-44D6-A7B6-012A2392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0B81F-6CC3-44B0-95C2-E18465FB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0BFE91-FFEB-4A88-8849-211FF2A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2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412C-A849-412E-B408-B824BB8B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30777-98BB-41DF-9782-BCB547B2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F62F8C-5622-45A9-B0BC-ECA1C8B2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AE48D-6A88-4ACE-BFD2-81A44A63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8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BADD27-C05C-48BF-A7C4-C94E4A37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ED46B-EF9E-4B91-848D-8DF01F47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D165F-4687-4834-AE5C-3DBF67FB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4358C-32CA-4311-B1E8-9D7EA5A4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55303-14D1-4CFD-96B4-002C1E0C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4B17C-0534-459F-B9C9-50C67BAC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43A2B6-524D-4A44-B6D6-E3AE5E90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1A894-446C-40F5-A98B-FA87A8DB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115A9-E111-46A0-BCE1-75E2F481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6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B7BA9-F668-40C2-B6C9-48B39676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423529-B873-4B1E-847A-E9C3555D9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A4337-12E6-4A80-83F6-5FA607C7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60CB61-8265-43CC-BD1F-97942641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57A56-893A-4E86-9898-9B0FD1D7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6CBCA-5627-4A96-B053-2C29F18C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D21B1B-6348-4B54-8421-A0B79607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F2948-DF3B-47A4-9700-BC2F7EBE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A7636-CC86-455B-8B96-E3DB1104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9A3B7-0B58-4B82-9579-8351ADA76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92838-7AF1-4C4A-8D96-ECA6158FC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원호 138">
            <a:extLst>
              <a:ext uri="{FF2B5EF4-FFF2-40B4-BE49-F238E27FC236}">
                <a16:creationId xmlns:a16="http://schemas.microsoft.com/office/drawing/2014/main" id="{A134D0D2-218E-4E68-BD31-EAC9EEB64B9E}"/>
              </a:ext>
            </a:extLst>
          </p:cNvPr>
          <p:cNvSpPr/>
          <p:nvPr/>
        </p:nvSpPr>
        <p:spPr>
          <a:xfrm>
            <a:off x="-1926150" y="-2165471"/>
            <a:ext cx="4461900" cy="4461900"/>
          </a:xfrm>
          <a:prstGeom prst="arc">
            <a:avLst>
              <a:gd name="adj1" fmla="val 21476787"/>
              <a:gd name="adj2" fmla="val 589451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77C0AA6-492A-4A92-BB85-E21DC4021563}"/>
              </a:ext>
            </a:extLst>
          </p:cNvPr>
          <p:cNvGrpSpPr/>
          <p:nvPr/>
        </p:nvGrpSpPr>
        <p:grpSpPr>
          <a:xfrm>
            <a:off x="112175" y="6144949"/>
            <a:ext cx="936000" cy="608573"/>
            <a:chOff x="112175" y="6144949"/>
            <a:chExt cx="936000" cy="608573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6A1C6C0-5E6D-4CE0-873D-9201F9E8658B}"/>
                </a:ext>
              </a:extLst>
            </p:cNvPr>
            <p:cNvSpPr/>
            <p:nvPr/>
          </p:nvSpPr>
          <p:spPr>
            <a:xfrm>
              <a:off x="11217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5EDC65B-84FB-4F23-B56A-64656B1AFAE5}"/>
                </a:ext>
              </a:extLst>
            </p:cNvPr>
            <p:cNvSpPr/>
            <p:nvPr/>
          </p:nvSpPr>
          <p:spPr>
            <a:xfrm>
              <a:off x="22449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C42FF3F-01FF-4F79-8092-6329DAC943C5}"/>
                </a:ext>
              </a:extLst>
            </p:cNvPr>
            <p:cNvSpPr/>
            <p:nvPr/>
          </p:nvSpPr>
          <p:spPr>
            <a:xfrm>
              <a:off x="336811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EC370B1F-E663-466B-9B18-D70115A32640}"/>
                </a:ext>
              </a:extLst>
            </p:cNvPr>
            <p:cNvSpPr/>
            <p:nvPr/>
          </p:nvSpPr>
          <p:spPr>
            <a:xfrm>
              <a:off x="449129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44BB0553-39FE-4B15-A89B-82227573EB39}"/>
                </a:ext>
              </a:extLst>
            </p:cNvPr>
            <p:cNvSpPr/>
            <p:nvPr/>
          </p:nvSpPr>
          <p:spPr>
            <a:xfrm>
              <a:off x="561447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455FC4D-5C0A-4976-8766-569B76A4661D}"/>
                </a:ext>
              </a:extLst>
            </p:cNvPr>
            <p:cNvSpPr/>
            <p:nvPr/>
          </p:nvSpPr>
          <p:spPr>
            <a:xfrm>
              <a:off x="67376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2223FC7-87D5-4D5B-8816-4FABA14A48B8}"/>
                </a:ext>
              </a:extLst>
            </p:cNvPr>
            <p:cNvSpPr/>
            <p:nvPr/>
          </p:nvSpPr>
          <p:spPr>
            <a:xfrm>
              <a:off x="78608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A956B2D-FA71-4467-A4AF-380D0C6DB256}"/>
                </a:ext>
              </a:extLst>
            </p:cNvPr>
            <p:cNvSpPr/>
            <p:nvPr/>
          </p:nvSpPr>
          <p:spPr>
            <a:xfrm>
              <a:off x="898400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B454AA5-ACCC-4C10-90E9-99784FF00F2E}"/>
                </a:ext>
              </a:extLst>
            </p:cNvPr>
            <p:cNvSpPr/>
            <p:nvPr/>
          </p:nvSpPr>
          <p:spPr>
            <a:xfrm>
              <a:off x="1010718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B684536-5F35-4A30-A30E-1EF8907606E7}"/>
                </a:ext>
              </a:extLst>
            </p:cNvPr>
            <p:cNvSpPr/>
            <p:nvPr/>
          </p:nvSpPr>
          <p:spPr>
            <a:xfrm>
              <a:off x="11217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1324C841-9A74-409D-8FA4-C07E7CE27B91}"/>
                </a:ext>
              </a:extLst>
            </p:cNvPr>
            <p:cNvSpPr/>
            <p:nvPr/>
          </p:nvSpPr>
          <p:spPr>
            <a:xfrm>
              <a:off x="22449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A7CE99B-09E3-4D8A-8B63-69CB52978986}"/>
                </a:ext>
              </a:extLst>
            </p:cNvPr>
            <p:cNvSpPr/>
            <p:nvPr/>
          </p:nvSpPr>
          <p:spPr>
            <a:xfrm>
              <a:off x="336811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4A2EA87-D335-46AC-BB4B-FC0C31FB2B3F}"/>
                </a:ext>
              </a:extLst>
            </p:cNvPr>
            <p:cNvSpPr/>
            <p:nvPr/>
          </p:nvSpPr>
          <p:spPr>
            <a:xfrm>
              <a:off x="449129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91D37AC-1E5C-44C7-B2A7-F8DE88C1EE4A}"/>
                </a:ext>
              </a:extLst>
            </p:cNvPr>
            <p:cNvSpPr/>
            <p:nvPr/>
          </p:nvSpPr>
          <p:spPr>
            <a:xfrm>
              <a:off x="561447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078A854-CCC4-4128-81EA-7447ACCFFC21}"/>
                </a:ext>
              </a:extLst>
            </p:cNvPr>
            <p:cNvSpPr/>
            <p:nvPr/>
          </p:nvSpPr>
          <p:spPr>
            <a:xfrm>
              <a:off x="67376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CA001BF-AD2F-4F0C-8F8B-574C9F63AE18}"/>
                </a:ext>
              </a:extLst>
            </p:cNvPr>
            <p:cNvSpPr/>
            <p:nvPr/>
          </p:nvSpPr>
          <p:spPr>
            <a:xfrm>
              <a:off x="78608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AF9756E-D8EC-4878-960F-D55208EEA165}"/>
                </a:ext>
              </a:extLst>
            </p:cNvPr>
            <p:cNvSpPr/>
            <p:nvPr/>
          </p:nvSpPr>
          <p:spPr>
            <a:xfrm>
              <a:off x="898400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AB010C7-3FA9-417E-8CDE-A9012708C8E9}"/>
                </a:ext>
              </a:extLst>
            </p:cNvPr>
            <p:cNvSpPr/>
            <p:nvPr/>
          </p:nvSpPr>
          <p:spPr>
            <a:xfrm>
              <a:off x="1010718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9EC8505-EC27-4B4F-A21B-4FE3376D12B0}"/>
                </a:ext>
              </a:extLst>
            </p:cNvPr>
            <p:cNvSpPr/>
            <p:nvPr/>
          </p:nvSpPr>
          <p:spPr>
            <a:xfrm>
              <a:off x="11217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584ADB0-3998-4B47-BF36-84FEA62F7699}"/>
                </a:ext>
              </a:extLst>
            </p:cNvPr>
            <p:cNvSpPr/>
            <p:nvPr/>
          </p:nvSpPr>
          <p:spPr>
            <a:xfrm>
              <a:off x="22449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2B298C0-B899-4818-A55F-C98443E8FF3F}"/>
                </a:ext>
              </a:extLst>
            </p:cNvPr>
            <p:cNvSpPr/>
            <p:nvPr/>
          </p:nvSpPr>
          <p:spPr>
            <a:xfrm>
              <a:off x="336811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6CEE418-45BC-430B-9520-D2FDCDA52E7B}"/>
                </a:ext>
              </a:extLst>
            </p:cNvPr>
            <p:cNvSpPr/>
            <p:nvPr/>
          </p:nvSpPr>
          <p:spPr>
            <a:xfrm>
              <a:off x="449129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EB386B9-A5B4-4A38-8F58-BD6B9917B3D1}"/>
                </a:ext>
              </a:extLst>
            </p:cNvPr>
            <p:cNvSpPr/>
            <p:nvPr/>
          </p:nvSpPr>
          <p:spPr>
            <a:xfrm>
              <a:off x="561447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D584EB10-735F-4272-B70C-BC323D9EB9D6}"/>
                </a:ext>
              </a:extLst>
            </p:cNvPr>
            <p:cNvSpPr/>
            <p:nvPr/>
          </p:nvSpPr>
          <p:spPr>
            <a:xfrm>
              <a:off x="67376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458EFAC8-28B3-4C74-8BA6-C955B3C071F3}"/>
                </a:ext>
              </a:extLst>
            </p:cNvPr>
            <p:cNvSpPr/>
            <p:nvPr/>
          </p:nvSpPr>
          <p:spPr>
            <a:xfrm>
              <a:off x="78608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FF95534-9A8D-44F2-BAA0-F0861337472E}"/>
                </a:ext>
              </a:extLst>
            </p:cNvPr>
            <p:cNvSpPr/>
            <p:nvPr/>
          </p:nvSpPr>
          <p:spPr>
            <a:xfrm>
              <a:off x="898400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D27B546-49A3-4125-959B-E63583804A6F}"/>
                </a:ext>
              </a:extLst>
            </p:cNvPr>
            <p:cNvSpPr/>
            <p:nvPr/>
          </p:nvSpPr>
          <p:spPr>
            <a:xfrm>
              <a:off x="1010718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BB7CB9C-A4EB-482A-BD04-A453BF4EF829}"/>
                </a:ext>
              </a:extLst>
            </p:cNvPr>
            <p:cNvSpPr/>
            <p:nvPr/>
          </p:nvSpPr>
          <p:spPr>
            <a:xfrm>
              <a:off x="11217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29ACF343-9DF3-4A59-A78E-8A042B887E84}"/>
                </a:ext>
              </a:extLst>
            </p:cNvPr>
            <p:cNvSpPr/>
            <p:nvPr/>
          </p:nvSpPr>
          <p:spPr>
            <a:xfrm>
              <a:off x="22449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FFE6BE75-3EDB-4DB6-8D76-C6C46DE8246A}"/>
                </a:ext>
              </a:extLst>
            </p:cNvPr>
            <p:cNvSpPr/>
            <p:nvPr/>
          </p:nvSpPr>
          <p:spPr>
            <a:xfrm>
              <a:off x="336811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D82DDB9-E46D-46EE-8DB6-D9E659064800}"/>
                </a:ext>
              </a:extLst>
            </p:cNvPr>
            <p:cNvSpPr/>
            <p:nvPr/>
          </p:nvSpPr>
          <p:spPr>
            <a:xfrm>
              <a:off x="449129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7900884-29AF-40CD-9A5C-73BD39A65EC4}"/>
                </a:ext>
              </a:extLst>
            </p:cNvPr>
            <p:cNvSpPr/>
            <p:nvPr/>
          </p:nvSpPr>
          <p:spPr>
            <a:xfrm>
              <a:off x="561447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2CE754F6-94E6-4104-A003-CAA660A6B189}"/>
                </a:ext>
              </a:extLst>
            </p:cNvPr>
            <p:cNvSpPr/>
            <p:nvPr/>
          </p:nvSpPr>
          <p:spPr>
            <a:xfrm>
              <a:off x="67376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2D26416-3FF9-435A-95C8-19BC1969719A}"/>
                </a:ext>
              </a:extLst>
            </p:cNvPr>
            <p:cNvSpPr/>
            <p:nvPr/>
          </p:nvSpPr>
          <p:spPr>
            <a:xfrm>
              <a:off x="78608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FE7647C-4347-4221-A80C-56883B5AD0C0}"/>
                </a:ext>
              </a:extLst>
            </p:cNvPr>
            <p:cNvSpPr/>
            <p:nvPr/>
          </p:nvSpPr>
          <p:spPr>
            <a:xfrm>
              <a:off x="898400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3CF06566-3C57-41F2-9442-F2210F2AE276}"/>
                </a:ext>
              </a:extLst>
            </p:cNvPr>
            <p:cNvSpPr/>
            <p:nvPr/>
          </p:nvSpPr>
          <p:spPr>
            <a:xfrm>
              <a:off x="1010718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481CB38-C62A-47E5-A46A-5D3413CF1E40}"/>
                </a:ext>
              </a:extLst>
            </p:cNvPr>
            <p:cNvSpPr/>
            <p:nvPr/>
          </p:nvSpPr>
          <p:spPr>
            <a:xfrm>
              <a:off x="11217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374BA23-EF7B-4CAB-BA38-BD83BA75E75F}"/>
                </a:ext>
              </a:extLst>
            </p:cNvPr>
            <p:cNvSpPr/>
            <p:nvPr/>
          </p:nvSpPr>
          <p:spPr>
            <a:xfrm>
              <a:off x="22449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A0EFF5A-9EAC-4E52-AC9D-A19B148607B2}"/>
                </a:ext>
              </a:extLst>
            </p:cNvPr>
            <p:cNvSpPr/>
            <p:nvPr/>
          </p:nvSpPr>
          <p:spPr>
            <a:xfrm>
              <a:off x="336811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0FD483C-9FBD-46BA-A801-8DE9F51D4AD9}"/>
                </a:ext>
              </a:extLst>
            </p:cNvPr>
            <p:cNvSpPr/>
            <p:nvPr/>
          </p:nvSpPr>
          <p:spPr>
            <a:xfrm>
              <a:off x="449129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DA404FF-FC77-446E-B990-FF753654EAE4}"/>
                </a:ext>
              </a:extLst>
            </p:cNvPr>
            <p:cNvSpPr/>
            <p:nvPr/>
          </p:nvSpPr>
          <p:spPr>
            <a:xfrm>
              <a:off x="561447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6F827568-A664-4A25-9A20-FFCFEFA7AB1B}"/>
                </a:ext>
              </a:extLst>
            </p:cNvPr>
            <p:cNvSpPr/>
            <p:nvPr/>
          </p:nvSpPr>
          <p:spPr>
            <a:xfrm>
              <a:off x="67376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63AA4E7-73F7-4335-99FD-E970BC9C1BE8}"/>
                </a:ext>
              </a:extLst>
            </p:cNvPr>
            <p:cNvSpPr/>
            <p:nvPr/>
          </p:nvSpPr>
          <p:spPr>
            <a:xfrm>
              <a:off x="78608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1D49F71-E8F1-4AD6-977D-19F7F0E2BD12}"/>
                </a:ext>
              </a:extLst>
            </p:cNvPr>
            <p:cNvSpPr/>
            <p:nvPr/>
          </p:nvSpPr>
          <p:spPr>
            <a:xfrm>
              <a:off x="898400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75DB9576-260D-4DCA-A7C5-C3798730764A}"/>
                </a:ext>
              </a:extLst>
            </p:cNvPr>
            <p:cNvSpPr/>
            <p:nvPr/>
          </p:nvSpPr>
          <p:spPr>
            <a:xfrm>
              <a:off x="1010718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0DE364AB-7659-4FCA-9082-16C6B52DFAFD}"/>
                </a:ext>
              </a:extLst>
            </p:cNvPr>
            <p:cNvSpPr/>
            <p:nvPr/>
          </p:nvSpPr>
          <p:spPr>
            <a:xfrm>
              <a:off x="11217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A7DAD1C7-36C6-4D4B-8027-439D6E760A37}"/>
                </a:ext>
              </a:extLst>
            </p:cNvPr>
            <p:cNvSpPr/>
            <p:nvPr/>
          </p:nvSpPr>
          <p:spPr>
            <a:xfrm>
              <a:off x="22449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5B750FE-73D8-46F1-83AC-DDE1E8B7F8C4}"/>
                </a:ext>
              </a:extLst>
            </p:cNvPr>
            <p:cNvSpPr/>
            <p:nvPr/>
          </p:nvSpPr>
          <p:spPr>
            <a:xfrm>
              <a:off x="336811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273B1B5F-3591-4B48-B9E8-C20CF6130717}"/>
                </a:ext>
              </a:extLst>
            </p:cNvPr>
            <p:cNvSpPr/>
            <p:nvPr/>
          </p:nvSpPr>
          <p:spPr>
            <a:xfrm>
              <a:off x="449129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4B99DBEB-2A8E-4941-92DD-58D41CC88FFE}"/>
                </a:ext>
              </a:extLst>
            </p:cNvPr>
            <p:cNvSpPr/>
            <p:nvPr/>
          </p:nvSpPr>
          <p:spPr>
            <a:xfrm>
              <a:off x="561447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CB0160F-00CE-4868-924A-976F04A8224D}"/>
                </a:ext>
              </a:extLst>
            </p:cNvPr>
            <p:cNvSpPr/>
            <p:nvPr/>
          </p:nvSpPr>
          <p:spPr>
            <a:xfrm>
              <a:off x="67376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49C935B-CE8E-4A56-8D02-E7CD5F8662D0}"/>
                </a:ext>
              </a:extLst>
            </p:cNvPr>
            <p:cNvSpPr/>
            <p:nvPr/>
          </p:nvSpPr>
          <p:spPr>
            <a:xfrm>
              <a:off x="78608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5E5E55C-CF8F-4738-A222-DA5CD3A4F060}"/>
                </a:ext>
              </a:extLst>
            </p:cNvPr>
            <p:cNvSpPr/>
            <p:nvPr/>
          </p:nvSpPr>
          <p:spPr>
            <a:xfrm>
              <a:off x="898400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622FE6-2EC6-4B50-8F34-21AE47962EB5}"/>
                </a:ext>
              </a:extLst>
            </p:cNvPr>
            <p:cNvSpPr/>
            <p:nvPr/>
          </p:nvSpPr>
          <p:spPr>
            <a:xfrm>
              <a:off x="1010718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B2A172AF-3116-491C-A2FB-15DC9A91146F}"/>
              </a:ext>
            </a:extLst>
          </p:cNvPr>
          <p:cNvSpPr/>
          <p:nvPr/>
        </p:nvSpPr>
        <p:spPr>
          <a:xfrm>
            <a:off x="7450944" y="3399570"/>
            <a:ext cx="4741057" cy="3458431"/>
          </a:xfrm>
          <a:custGeom>
            <a:avLst/>
            <a:gdLst>
              <a:gd name="connsiteX0" fmla="*/ 3766284 w 4741057"/>
              <a:gd name="connsiteY0" fmla="*/ 0 h 3458431"/>
              <a:gd name="connsiteX1" fmla="*/ 4654804 w 4741057"/>
              <a:gd name="connsiteY1" fmla="*/ 104940 h 3458431"/>
              <a:gd name="connsiteX2" fmla="*/ 4741057 w 4741057"/>
              <a:gd name="connsiteY2" fmla="*/ 127846 h 3458431"/>
              <a:gd name="connsiteX3" fmla="*/ 4741057 w 4741057"/>
              <a:gd name="connsiteY3" fmla="*/ 3458431 h 3458431"/>
              <a:gd name="connsiteX4" fmla="*/ 0 w 4741057"/>
              <a:gd name="connsiteY4" fmla="*/ 3458431 h 3458431"/>
              <a:gd name="connsiteX5" fmla="*/ 3158 w 4741057"/>
              <a:gd name="connsiteY5" fmla="*/ 3395902 h 3458431"/>
              <a:gd name="connsiteX6" fmla="*/ 3766284 w 4741057"/>
              <a:gd name="connsiteY6" fmla="*/ 0 h 3458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1057" h="3458431">
                <a:moveTo>
                  <a:pt x="3766284" y="0"/>
                </a:moveTo>
                <a:cubicBezTo>
                  <a:pt x="4072305" y="0"/>
                  <a:pt x="4369838" y="36340"/>
                  <a:pt x="4654804" y="104940"/>
                </a:cubicBezTo>
                <a:lnTo>
                  <a:pt x="4741057" y="127846"/>
                </a:lnTo>
                <a:lnTo>
                  <a:pt x="4741057" y="3458431"/>
                </a:lnTo>
                <a:lnTo>
                  <a:pt x="0" y="3458431"/>
                </a:lnTo>
                <a:lnTo>
                  <a:pt x="3158" y="3395902"/>
                </a:lnTo>
                <a:cubicBezTo>
                  <a:pt x="196868" y="1488475"/>
                  <a:pt x="1807750" y="0"/>
                  <a:pt x="3766284" y="0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A452BC-1149-4A47-9F04-2281C12CF034}"/>
              </a:ext>
            </a:extLst>
          </p:cNvPr>
          <p:cNvSpPr/>
          <p:nvPr/>
        </p:nvSpPr>
        <p:spPr>
          <a:xfrm>
            <a:off x="278818" y="503970"/>
            <a:ext cx="11582400" cy="5791200"/>
          </a:xfrm>
          <a:prstGeom prst="roundRect">
            <a:avLst>
              <a:gd name="adj" fmla="val 455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12700" dir="2700000" algn="br" rotWithShape="0">
              <a:srgbClr val="FEC74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4800" dirty="0">
                <a:solidFill>
                  <a:prstClr val="white"/>
                </a:solidFill>
              </a:rPr>
              <a:t>COVID-19 Analysis Project</a:t>
            </a:r>
          </a:p>
          <a:p>
            <a:pPr algn="ctr">
              <a:defRPr/>
            </a:pPr>
            <a:endParaRPr lang="ko-KR" altLang="en-US" sz="4800" dirty="0">
              <a:solidFill>
                <a:prstClr val="white"/>
              </a:solidFill>
            </a:endParaRPr>
          </a:p>
        </p:txBody>
      </p:sp>
      <p:sp>
        <p:nvSpPr>
          <p:cNvPr id="204" name="사각형: 둥근 위쪽 모서리 203">
            <a:extLst>
              <a:ext uri="{FF2B5EF4-FFF2-40B4-BE49-F238E27FC236}">
                <a16:creationId xmlns:a16="http://schemas.microsoft.com/office/drawing/2014/main" id="{878CE67D-A989-404C-A658-7AE59DB93E15}"/>
              </a:ext>
            </a:extLst>
          </p:cNvPr>
          <p:cNvSpPr/>
          <p:nvPr/>
        </p:nvSpPr>
        <p:spPr>
          <a:xfrm>
            <a:off x="604973" y="6286499"/>
            <a:ext cx="11069107" cy="123231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5" name="사각형: 둥근 위쪽 모서리 204">
            <a:extLst>
              <a:ext uri="{FF2B5EF4-FFF2-40B4-BE49-F238E27FC236}">
                <a16:creationId xmlns:a16="http://schemas.microsoft.com/office/drawing/2014/main" id="{271E0FAB-7644-482D-A63F-36798B497EEF}"/>
              </a:ext>
            </a:extLst>
          </p:cNvPr>
          <p:cNvSpPr/>
          <p:nvPr/>
        </p:nvSpPr>
        <p:spPr>
          <a:xfrm>
            <a:off x="768320" y="6409731"/>
            <a:ext cx="10700807" cy="9257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1D938FF4-904C-4981-A532-F8A4288BAFD1}"/>
              </a:ext>
            </a:extLst>
          </p:cNvPr>
          <p:cNvSpPr/>
          <p:nvPr/>
        </p:nvSpPr>
        <p:spPr>
          <a:xfrm>
            <a:off x="2304021" y="2800398"/>
            <a:ext cx="72000" cy="504000"/>
          </a:xfrm>
          <a:prstGeom prst="roundRect">
            <a:avLst>
              <a:gd name="adj" fmla="val 50000"/>
            </a:avLst>
          </a:prstGeom>
          <a:solidFill>
            <a:srgbClr val="FEC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62FE946-691E-4A9A-98A0-51728759F003}"/>
              </a:ext>
            </a:extLst>
          </p:cNvPr>
          <p:cNvGrpSpPr/>
          <p:nvPr/>
        </p:nvGrpSpPr>
        <p:grpSpPr>
          <a:xfrm>
            <a:off x="11217227" y="65479"/>
            <a:ext cx="899600" cy="558805"/>
            <a:chOff x="11217227" y="65479"/>
            <a:chExt cx="899600" cy="5588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1ACE1A-E9F4-4BB0-BA35-3FC33055270F}"/>
                </a:ext>
              </a:extLst>
            </p:cNvPr>
            <p:cNvSpPr/>
            <p:nvPr/>
          </p:nvSpPr>
          <p:spPr>
            <a:xfrm>
              <a:off x="112172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3026D4B-D133-427C-BD43-330B779DE590}"/>
                </a:ext>
              </a:extLst>
            </p:cNvPr>
            <p:cNvSpPr/>
            <p:nvPr/>
          </p:nvSpPr>
          <p:spPr>
            <a:xfrm>
              <a:off x="113251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ECAB5-F338-4970-B174-23EFDA720275}"/>
                </a:ext>
              </a:extLst>
            </p:cNvPr>
            <p:cNvSpPr/>
            <p:nvPr/>
          </p:nvSpPr>
          <p:spPr>
            <a:xfrm>
              <a:off x="114331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DD43C12-8041-4F88-8C5D-9A121DB1EE6B}"/>
                </a:ext>
              </a:extLst>
            </p:cNvPr>
            <p:cNvSpPr/>
            <p:nvPr/>
          </p:nvSpPr>
          <p:spPr>
            <a:xfrm>
              <a:off x="115410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E50CF87-EA8A-4AFB-B723-4D443CEFF393}"/>
                </a:ext>
              </a:extLst>
            </p:cNvPr>
            <p:cNvSpPr/>
            <p:nvPr/>
          </p:nvSpPr>
          <p:spPr>
            <a:xfrm>
              <a:off x="116490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878FDE-D0EB-4E83-A3E9-F7D67524F471}"/>
                </a:ext>
              </a:extLst>
            </p:cNvPr>
            <p:cNvSpPr/>
            <p:nvPr/>
          </p:nvSpPr>
          <p:spPr>
            <a:xfrm>
              <a:off x="117569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21A15D4-0EE6-45D6-8B46-E62E43689142}"/>
                </a:ext>
              </a:extLst>
            </p:cNvPr>
            <p:cNvSpPr/>
            <p:nvPr/>
          </p:nvSpPr>
          <p:spPr>
            <a:xfrm>
              <a:off x="118649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A68593F-64C8-4F32-BCAD-28E6BCF965F3}"/>
                </a:ext>
              </a:extLst>
            </p:cNvPr>
            <p:cNvSpPr/>
            <p:nvPr/>
          </p:nvSpPr>
          <p:spPr>
            <a:xfrm>
              <a:off x="119728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FC6E5C-35CF-483B-BE17-E70897C8BD75}"/>
                </a:ext>
              </a:extLst>
            </p:cNvPr>
            <p:cNvSpPr/>
            <p:nvPr/>
          </p:nvSpPr>
          <p:spPr>
            <a:xfrm>
              <a:off x="120808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58E170D-97F6-49F1-A657-AF2432A70B8E}"/>
                </a:ext>
              </a:extLst>
            </p:cNvPr>
            <p:cNvSpPr/>
            <p:nvPr/>
          </p:nvSpPr>
          <p:spPr>
            <a:xfrm>
              <a:off x="112172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77404EC-DE57-420C-89E8-4159AB447932}"/>
                </a:ext>
              </a:extLst>
            </p:cNvPr>
            <p:cNvSpPr/>
            <p:nvPr/>
          </p:nvSpPr>
          <p:spPr>
            <a:xfrm>
              <a:off x="113251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BB9582D-38DD-4A67-82D9-F4E4A101CC5A}"/>
                </a:ext>
              </a:extLst>
            </p:cNvPr>
            <p:cNvSpPr/>
            <p:nvPr/>
          </p:nvSpPr>
          <p:spPr>
            <a:xfrm>
              <a:off x="114331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F61215-9A04-42A9-8C58-958BE09165F2}"/>
                </a:ext>
              </a:extLst>
            </p:cNvPr>
            <p:cNvSpPr/>
            <p:nvPr/>
          </p:nvSpPr>
          <p:spPr>
            <a:xfrm>
              <a:off x="115410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6C28F25-EB1C-40D3-8362-3AB3F2DE57D8}"/>
                </a:ext>
              </a:extLst>
            </p:cNvPr>
            <p:cNvSpPr/>
            <p:nvPr/>
          </p:nvSpPr>
          <p:spPr>
            <a:xfrm>
              <a:off x="116490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991D7E-0AF6-47C1-97C3-89BF0DB9365A}"/>
                </a:ext>
              </a:extLst>
            </p:cNvPr>
            <p:cNvSpPr/>
            <p:nvPr/>
          </p:nvSpPr>
          <p:spPr>
            <a:xfrm>
              <a:off x="117569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A768B76-434C-4054-9D8A-354D25C3B69A}"/>
                </a:ext>
              </a:extLst>
            </p:cNvPr>
            <p:cNvSpPr/>
            <p:nvPr/>
          </p:nvSpPr>
          <p:spPr>
            <a:xfrm>
              <a:off x="118649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529730-938E-4DC2-98B3-DE4CEC03B814}"/>
                </a:ext>
              </a:extLst>
            </p:cNvPr>
            <p:cNvSpPr/>
            <p:nvPr/>
          </p:nvSpPr>
          <p:spPr>
            <a:xfrm>
              <a:off x="119728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14F0B97-8920-4D05-BD1E-B26A305D1CC6}"/>
                </a:ext>
              </a:extLst>
            </p:cNvPr>
            <p:cNvSpPr/>
            <p:nvPr/>
          </p:nvSpPr>
          <p:spPr>
            <a:xfrm>
              <a:off x="120808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D2D3D0F-6077-45A2-9340-E823AB028998}"/>
                </a:ext>
              </a:extLst>
            </p:cNvPr>
            <p:cNvSpPr/>
            <p:nvPr/>
          </p:nvSpPr>
          <p:spPr>
            <a:xfrm>
              <a:off x="112172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787154D-CBBD-4060-B14C-6D78B03B9971}"/>
                </a:ext>
              </a:extLst>
            </p:cNvPr>
            <p:cNvSpPr/>
            <p:nvPr/>
          </p:nvSpPr>
          <p:spPr>
            <a:xfrm>
              <a:off x="113251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E509C69-697F-4356-995F-8C1152D00B90}"/>
                </a:ext>
              </a:extLst>
            </p:cNvPr>
            <p:cNvSpPr/>
            <p:nvPr/>
          </p:nvSpPr>
          <p:spPr>
            <a:xfrm>
              <a:off x="114331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3D77247-291B-47BC-AFA7-0CE6012C43A8}"/>
                </a:ext>
              </a:extLst>
            </p:cNvPr>
            <p:cNvSpPr/>
            <p:nvPr/>
          </p:nvSpPr>
          <p:spPr>
            <a:xfrm>
              <a:off x="115410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0D234F0-DDF4-4337-89F8-405952B21D32}"/>
                </a:ext>
              </a:extLst>
            </p:cNvPr>
            <p:cNvSpPr/>
            <p:nvPr/>
          </p:nvSpPr>
          <p:spPr>
            <a:xfrm>
              <a:off x="116490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39C9EC0-8975-412D-9003-8F0D420F176C}"/>
                </a:ext>
              </a:extLst>
            </p:cNvPr>
            <p:cNvSpPr/>
            <p:nvPr/>
          </p:nvSpPr>
          <p:spPr>
            <a:xfrm>
              <a:off x="117569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7953FE6-75D0-4C24-A309-8096008DE97A}"/>
                </a:ext>
              </a:extLst>
            </p:cNvPr>
            <p:cNvSpPr/>
            <p:nvPr/>
          </p:nvSpPr>
          <p:spPr>
            <a:xfrm>
              <a:off x="118649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69E7062-8CF2-47E3-BB9E-80939334FBE7}"/>
                </a:ext>
              </a:extLst>
            </p:cNvPr>
            <p:cNvSpPr/>
            <p:nvPr/>
          </p:nvSpPr>
          <p:spPr>
            <a:xfrm>
              <a:off x="119728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A300CAB-C78F-420A-A008-86D602018A86}"/>
                </a:ext>
              </a:extLst>
            </p:cNvPr>
            <p:cNvSpPr/>
            <p:nvPr/>
          </p:nvSpPr>
          <p:spPr>
            <a:xfrm>
              <a:off x="120808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D56B3B-E563-448A-AC93-B2636D708CD8}"/>
                </a:ext>
              </a:extLst>
            </p:cNvPr>
            <p:cNvSpPr/>
            <p:nvPr/>
          </p:nvSpPr>
          <p:spPr>
            <a:xfrm>
              <a:off x="112172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9F727E8-A4E2-4628-9DA3-AA0DE3A39B53}"/>
                </a:ext>
              </a:extLst>
            </p:cNvPr>
            <p:cNvSpPr/>
            <p:nvPr/>
          </p:nvSpPr>
          <p:spPr>
            <a:xfrm>
              <a:off x="113251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D6B0EF9-B6A9-44F8-B57F-837ACC5894A9}"/>
                </a:ext>
              </a:extLst>
            </p:cNvPr>
            <p:cNvSpPr/>
            <p:nvPr/>
          </p:nvSpPr>
          <p:spPr>
            <a:xfrm>
              <a:off x="114331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21F32AC-FC08-4AD3-BE5D-3DAC5BAFC8E4}"/>
                </a:ext>
              </a:extLst>
            </p:cNvPr>
            <p:cNvSpPr/>
            <p:nvPr/>
          </p:nvSpPr>
          <p:spPr>
            <a:xfrm>
              <a:off x="115410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D885D58-92C7-4475-BED5-3F775CF617F8}"/>
                </a:ext>
              </a:extLst>
            </p:cNvPr>
            <p:cNvSpPr/>
            <p:nvPr/>
          </p:nvSpPr>
          <p:spPr>
            <a:xfrm>
              <a:off x="116490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F8F4AE8-14CA-4058-B6FB-89ED70DB9AE6}"/>
                </a:ext>
              </a:extLst>
            </p:cNvPr>
            <p:cNvSpPr/>
            <p:nvPr/>
          </p:nvSpPr>
          <p:spPr>
            <a:xfrm>
              <a:off x="117569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EEE1574-9D3C-4D0B-868C-97BF1E24ED42}"/>
                </a:ext>
              </a:extLst>
            </p:cNvPr>
            <p:cNvSpPr/>
            <p:nvPr/>
          </p:nvSpPr>
          <p:spPr>
            <a:xfrm>
              <a:off x="118649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58B6314-69AC-43EB-960A-BAD87A97A939}"/>
                </a:ext>
              </a:extLst>
            </p:cNvPr>
            <p:cNvSpPr/>
            <p:nvPr/>
          </p:nvSpPr>
          <p:spPr>
            <a:xfrm>
              <a:off x="119728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CAA06C0-521D-4B4E-9C76-11A95B6DF79E}"/>
                </a:ext>
              </a:extLst>
            </p:cNvPr>
            <p:cNvSpPr/>
            <p:nvPr/>
          </p:nvSpPr>
          <p:spPr>
            <a:xfrm>
              <a:off x="120808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9CA8A9-60C7-4189-B9DD-69B9DD405363}"/>
                </a:ext>
              </a:extLst>
            </p:cNvPr>
            <p:cNvSpPr/>
            <p:nvPr/>
          </p:nvSpPr>
          <p:spPr>
            <a:xfrm>
              <a:off x="112172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6B3E8E2-E55F-42CB-885E-435E27CD31CD}"/>
                </a:ext>
              </a:extLst>
            </p:cNvPr>
            <p:cNvSpPr/>
            <p:nvPr/>
          </p:nvSpPr>
          <p:spPr>
            <a:xfrm>
              <a:off x="113251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C7E5807-38F1-4F0E-9283-EBC3B1DAEDB6}"/>
                </a:ext>
              </a:extLst>
            </p:cNvPr>
            <p:cNvSpPr/>
            <p:nvPr/>
          </p:nvSpPr>
          <p:spPr>
            <a:xfrm>
              <a:off x="114331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516F88A-3139-49D0-B1F5-4A3A7A3709AB}"/>
                </a:ext>
              </a:extLst>
            </p:cNvPr>
            <p:cNvSpPr/>
            <p:nvPr/>
          </p:nvSpPr>
          <p:spPr>
            <a:xfrm>
              <a:off x="115410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FA2F85D-B3B5-4552-B9F7-B3390C5CCDF3}"/>
                </a:ext>
              </a:extLst>
            </p:cNvPr>
            <p:cNvSpPr/>
            <p:nvPr/>
          </p:nvSpPr>
          <p:spPr>
            <a:xfrm>
              <a:off x="116490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2F5688F-7B26-4E49-BD6D-E7AB48710356}"/>
                </a:ext>
              </a:extLst>
            </p:cNvPr>
            <p:cNvSpPr/>
            <p:nvPr/>
          </p:nvSpPr>
          <p:spPr>
            <a:xfrm>
              <a:off x="117569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F668E95-2BC0-415F-8E2D-D5CE4B68E6C0}"/>
                </a:ext>
              </a:extLst>
            </p:cNvPr>
            <p:cNvSpPr/>
            <p:nvPr/>
          </p:nvSpPr>
          <p:spPr>
            <a:xfrm>
              <a:off x="118649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8B4715C-808A-462E-9F13-412589BF04B1}"/>
                </a:ext>
              </a:extLst>
            </p:cNvPr>
            <p:cNvSpPr/>
            <p:nvPr/>
          </p:nvSpPr>
          <p:spPr>
            <a:xfrm>
              <a:off x="119728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6010F0-D79B-40BC-BF06-908C37255EFA}"/>
                </a:ext>
              </a:extLst>
            </p:cNvPr>
            <p:cNvSpPr/>
            <p:nvPr/>
          </p:nvSpPr>
          <p:spPr>
            <a:xfrm>
              <a:off x="120808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DBF71C6-EBA9-4AAF-8751-5A78C782E45D}"/>
                </a:ext>
              </a:extLst>
            </p:cNvPr>
            <p:cNvSpPr/>
            <p:nvPr/>
          </p:nvSpPr>
          <p:spPr>
            <a:xfrm>
              <a:off x="112172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3931B5C-759A-4B7D-8172-54E98FB8B952}"/>
                </a:ext>
              </a:extLst>
            </p:cNvPr>
            <p:cNvSpPr/>
            <p:nvPr/>
          </p:nvSpPr>
          <p:spPr>
            <a:xfrm>
              <a:off x="113251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0435DCF-9E1F-4A67-A75A-BFA42B906ED7}"/>
                </a:ext>
              </a:extLst>
            </p:cNvPr>
            <p:cNvSpPr/>
            <p:nvPr/>
          </p:nvSpPr>
          <p:spPr>
            <a:xfrm>
              <a:off x="114331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9CE67C7-AB53-4BB8-AB0A-5096BD9EC06D}"/>
                </a:ext>
              </a:extLst>
            </p:cNvPr>
            <p:cNvSpPr/>
            <p:nvPr/>
          </p:nvSpPr>
          <p:spPr>
            <a:xfrm>
              <a:off x="115410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2EF6845-888A-4760-8959-12ABCC68D018}"/>
                </a:ext>
              </a:extLst>
            </p:cNvPr>
            <p:cNvSpPr/>
            <p:nvPr/>
          </p:nvSpPr>
          <p:spPr>
            <a:xfrm>
              <a:off x="116490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EA7E47F-FEE0-4E75-95C8-C28918F5A327}"/>
                </a:ext>
              </a:extLst>
            </p:cNvPr>
            <p:cNvSpPr/>
            <p:nvPr/>
          </p:nvSpPr>
          <p:spPr>
            <a:xfrm>
              <a:off x="117569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236F55C-9E37-4F56-A26B-5CFC14A1358F}"/>
                </a:ext>
              </a:extLst>
            </p:cNvPr>
            <p:cNvSpPr/>
            <p:nvPr/>
          </p:nvSpPr>
          <p:spPr>
            <a:xfrm>
              <a:off x="118649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2194A-01C8-48DF-BCBE-367CEC66859A}"/>
                </a:ext>
              </a:extLst>
            </p:cNvPr>
            <p:cNvSpPr/>
            <p:nvPr/>
          </p:nvSpPr>
          <p:spPr>
            <a:xfrm>
              <a:off x="119728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6A40043-81AF-41A5-BC0A-19357E563195}"/>
                </a:ext>
              </a:extLst>
            </p:cNvPr>
            <p:cNvSpPr/>
            <p:nvPr/>
          </p:nvSpPr>
          <p:spPr>
            <a:xfrm>
              <a:off x="120808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48098E1-B12F-4771-A8B3-30235618A8F5}"/>
              </a:ext>
            </a:extLst>
          </p:cNvPr>
          <p:cNvSpPr/>
          <p:nvPr/>
        </p:nvSpPr>
        <p:spPr>
          <a:xfrm>
            <a:off x="0" y="1"/>
            <a:ext cx="2535750" cy="2296428"/>
          </a:xfrm>
          <a:custGeom>
            <a:avLst/>
            <a:gdLst>
              <a:gd name="connsiteX0" fmla="*/ 0 w 2535750"/>
              <a:gd name="connsiteY0" fmla="*/ 0 h 2296428"/>
              <a:gd name="connsiteX1" fmla="*/ 2532444 w 2535750"/>
              <a:gd name="connsiteY1" fmla="*/ 0 h 2296428"/>
              <a:gd name="connsiteX2" fmla="*/ 2535750 w 2535750"/>
              <a:gd name="connsiteY2" fmla="*/ 65478 h 2296428"/>
              <a:gd name="connsiteX3" fmla="*/ 304800 w 2535750"/>
              <a:gd name="connsiteY3" fmla="*/ 2296428 h 2296428"/>
              <a:gd name="connsiteX4" fmla="*/ 76698 w 2535750"/>
              <a:gd name="connsiteY4" fmla="*/ 2284910 h 2296428"/>
              <a:gd name="connsiteX5" fmla="*/ 0 w 2535750"/>
              <a:gd name="connsiteY5" fmla="*/ 2273204 h 229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5750" h="2296428">
                <a:moveTo>
                  <a:pt x="0" y="0"/>
                </a:moveTo>
                <a:lnTo>
                  <a:pt x="2532444" y="0"/>
                </a:lnTo>
                <a:lnTo>
                  <a:pt x="2535750" y="65478"/>
                </a:lnTo>
                <a:cubicBezTo>
                  <a:pt x="2535750" y="1297598"/>
                  <a:pt x="1536920" y="2296428"/>
                  <a:pt x="304800" y="2296428"/>
                </a:cubicBezTo>
                <a:cubicBezTo>
                  <a:pt x="227793" y="2296428"/>
                  <a:pt x="151696" y="2292526"/>
                  <a:pt x="76698" y="2284910"/>
                </a:cubicBezTo>
                <a:lnTo>
                  <a:pt x="0" y="2273204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26223-BCF6-4AA9-B647-4B14E18E28A3}"/>
              </a:ext>
            </a:extLst>
          </p:cNvPr>
          <p:cNvSpPr txBox="1"/>
          <p:nvPr/>
        </p:nvSpPr>
        <p:spPr>
          <a:xfrm>
            <a:off x="7809692" y="4947654"/>
            <a:ext cx="373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2017110499 </a:t>
            </a:r>
            <a:r>
              <a:rPr lang="ko-KR" altLang="en-US" sz="2400" dirty="0">
                <a:solidFill>
                  <a:schemeClr val="bg1"/>
                </a:solidFill>
              </a:rPr>
              <a:t>장문주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2017110515 </a:t>
            </a:r>
            <a:r>
              <a:rPr lang="ko-KR" altLang="en-US" sz="2400" dirty="0" err="1">
                <a:solidFill>
                  <a:schemeClr val="bg1"/>
                </a:solidFill>
              </a:rPr>
              <a:t>이용휘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1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5243" y="1546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>
                <a:solidFill>
                  <a:schemeClr val="bg1"/>
                </a:solidFill>
              </a:rPr>
              <a:t>발생 전과 후의 카드 결제 건수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1A9E3-5E99-4D37-898D-5A397BC0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2" y="2177040"/>
            <a:ext cx="5086269" cy="3458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3" name="모서리가 둥근 직사각형 10">
            <a:extLst>
              <a:ext uri="{FF2B5EF4-FFF2-40B4-BE49-F238E27FC236}">
                <a16:creationId xmlns:a16="http://schemas.microsoft.com/office/drawing/2014/main" id="{9C5E3504-10E6-4E66-8BCD-AB7670394BA3}"/>
              </a:ext>
            </a:extLst>
          </p:cNvPr>
          <p:cNvSpPr/>
          <p:nvPr/>
        </p:nvSpPr>
        <p:spPr>
          <a:xfrm>
            <a:off x="2091054" y="1319837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 </a:t>
            </a:r>
            <a:r>
              <a:rPr lang="ko-KR" altLang="en-US" sz="1600" b="1" dirty="0">
                <a:solidFill>
                  <a:schemeClr val="tx1"/>
                </a:solidFill>
              </a:rPr>
              <a:t>전체 소비 업종</a:t>
            </a:r>
          </a:p>
        </p:txBody>
      </p:sp>
      <p:sp>
        <p:nvSpPr>
          <p:cNvPr id="124" name="양쪽 모서리가 둥근 사각형 11">
            <a:extLst>
              <a:ext uri="{FF2B5EF4-FFF2-40B4-BE49-F238E27FC236}">
                <a16:creationId xmlns:a16="http://schemas.microsoft.com/office/drawing/2014/main" id="{A27B68F0-C011-47B0-98C4-183FECA71410}"/>
              </a:ext>
            </a:extLst>
          </p:cNvPr>
          <p:cNvSpPr/>
          <p:nvPr/>
        </p:nvSpPr>
        <p:spPr>
          <a:xfrm rot="16200000" flipH="1">
            <a:off x="2129564" y="1290851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7F214C-DBFF-4371-9942-95EA5D69D43F}"/>
              </a:ext>
            </a:extLst>
          </p:cNvPr>
          <p:cNvSpPr/>
          <p:nvPr/>
        </p:nvSpPr>
        <p:spPr>
          <a:xfrm>
            <a:off x="2200928" y="135529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26" name="모서리가 둥근 직사각형 10">
            <a:extLst>
              <a:ext uri="{FF2B5EF4-FFF2-40B4-BE49-F238E27FC236}">
                <a16:creationId xmlns:a16="http://schemas.microsoft.com/office/drawing/2014/main" id="{616BE5CA-C129-4A11-9155-F6D24D217277}"/>
              </a:ext>
            </a:extLst>
          </p:cNvPr>
          <p:cNvSpPr/>
          <p:nvPr/>
        </p:nvSpPr>
        <p:spPr>
          <a:xfrm>
            <a:off x="7848540" y="1320875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       요식업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유흥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양쪽 모서리가 둥근 사각형 11">
            <a:extLst>
              <a:ext uri="{FF2B5EF4-FFF2-40B4-BE49-F238E27FC236}">
                <a16:creationId xmlns:a16="http://schemas.microsoft.com/office/drawing/2014/main" id="{8396F260-53E4-49DA-8ED6-1A691704300D}"/>
              </a:ext>
            </a:extLst>
          </p:cNvPr>
          <p:cNvSpPr/>
          <p:nvPr/>
        </p:nvSpPr>
        <p:spPr>
          <a:xfrm rot="16200000" flipH="1">
            <a:off x="7887050" y="1291889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CBE445-DFB9-4E46-8A56-00FB423F97AE}"/>
              </a:ext>
            </a:extLst>
          </p:cNvPr>
          <p:cNvSpPr/>
          <p:nvPr/>
        </p:nvSpPr>
        <p:spPr>
          <a:xfrm>
            <a:off x="7958414" y="1352958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F9CA2-12FB-49BE-8529-00D2FBC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41" y="2177039"/>
            <a:ext cx="5266236" cy="3458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021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>
                <a:solidFill>
                  <a:schemeClr val="bg1"/>
                </a:solidFill>
              </a:rPr>
              <a:t>발생 전과 후의 카드 결제 건수</a:t>
            </a:r>
          </a:p>
        </p:txBody>
      </p:sp>
      <p:sp>
        <p:nvSpPr>
          <p:cNvPr id="123" name="모서리가 둥근 직사각형 10">
            <a:extLst>
              <a:ext uri="{FF2B5EF4-FFF2-40B4-BE49-F238E27FC236}">
                <a16:creationId xmlns:a16="http://schemas.microsoft.com/office/drawing/2014/main" id="{9C5E3504-10E6-4E66-8BCD-AB7670394BA3}"/>
              </a:ext>
            </a:extLst>
          </p:cNvPr>
          <p:cNvSpPr/>
          <p:nvPr/>
        </p:nvSpPr>
        <p:spPr>
          <a:xfrm>
            <a:off x="2091054" y="1319837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 </a:t>
            </a:r>
            <a:r>
              <a:rPr lang="ko-KR" altLang="en-US" sz="1300" b="1" dirty="0">
                <a:solidFill>
                  <a:schemeClr val="tx1"/>
                </a:solidFill>
              </a:rPr>
              <a:t>스포츠</a:t>
            </a:r>
            <a:r>
              <a:rPr lang="en-US" altLang="ko-KR" sz="1300" b="1" dirty="0">
                <a:solidFill>
                  <a:schemeClr val="tx1"/>
                </a:solidFill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</a:rPr>
              <a:t>문화</a:t>
            </a:r>
            <a:r>
              <a:rPr lang="en-US" altLang="ko-KR" sz="1300" b="1" dirty="0">
                <a:solidFill>
                  <a:schemeClr val="tx1"/>
                </a:solidFill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</a:rPr>
              <a:t>여가</a:t>
            </a:r>
          </a:p>
        </p:txBody>
      </p:sp>
      <p:sp>
        <p:nvSpPr>
          <p:cNvPr id="124" name="양쪽 모서리가 둥근 사각형 11">
            <a:extLst>
              <a:ext uri="{FF2B5EF4-FFF2-40B4-BE49-F238E27FC236}">
                <a16:creationId xmlns:a16="http://schemas.microsoft.com/office/drawing/2014/main" id="{A27B68F0-C011-47B0-98C4-183FECA71410}"/>
              </a:ext>
            </a:extLst>
          </p:cNvPr>
          <p:cNvSpPr/>
          <p:nvPr/>
        </p:nvSpPr>
        <p:spPr>
          <a:xfrm rot="16200000" flipH="1">
            <a:off x="2129564" y="1290851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7F214C-DBFF-4371-9942-95EA5D69D43F}"/>
              </a:ext>
            </a:extLst>
          </p:cNvPr>
          <p:cNvSpPr/>
          <p:nvPr/>
        </p:nvSpPr>
        <p:spPr>
          <a:xfrm>
            <a:off x="2216234" y="135529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26" name="모서리가 둥근 직사각형 10">
            <a:extLst>
              <a:ext uri="{FF2B5EF4-FFF2-40B4-BE49-F238E27FC236}">
                <a16:creationId xmlns:a16="http://schemas.microsoft.com/office/drawing/2014/main" id="{616BE5CA-C129-4A11-9155-F6D24D217277}"/>
              </a:ext>
            </a:extLst>
          </p:cNvPr>
          <p:cNvSpPr/>
          <p:nvPr/>
        </p:nvSpPr>
        <p:spPr>
          <a:xfrm>
            <a:off x="7848540" y="1320875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       여행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교통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양쪽 모서리가 둥근 사각형 11">
            <a:extLst>
              <a:ext uri="{FF2B5EF4-FFF2-40B4-BE49-F238E27FC236}">
                <a16:creationId xmlns:a16="http://schemas.microsoft.com/office/drawing/2014/main" id="{8396F260-53E4-49DA-8ED6-1A691704300D}"/>
              </a:ext>
            </a:extLst>
          </p:cNvPr>
          <p:cNvSpPr/>
          <p:nvPr/>
        </p:nvSpPr>
        <p:spPr>
          <a:xfrm rot="16200000" flipH="1">
            <a:off x="7887050" y="1291889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CBE445-DFB9-4E46-8A56-00FB423F97AE}"/>
              </a:ext>
            </a:extLst>
          </p:cNvPr>
          <p:cNvSpPr/>
          <p:nvPr/>
        </p:nvSpPr>
        <p:spPr>
          <a:xfrm>
            <a:off x="7984924" y="1371531"/>
            <a:ext cx="336830" cy="47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725C0-E5CF-4765-B048-4AA6E885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3" y="2181599"/>
            <a:ext cx="5123726" cy="352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47B5C7-E19F-4511-A235-F3B184E7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13" y="2178078"/>
            <a:ext cx="5266236" cy="3534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>
                <a:solidFill>
                  <a:schemeClr val="bg1"/>
                </a:solidFill>
              </a:rPr>
              <a:t>발생 전과 후의 고급 식당 매출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3" name="모서리가 둥근 직사각형 10">
            <a:extLst>
              <a:ext uri="{FF2B5EF4-FFF2-40B4-BE49-F238E27FC236}">
                <a16:creationId xmlns:a16="http://schemas.microsoft.com/office/drawing/2014/main" id="{9C5E3504-10E6-4E66-8BCD-AB7670394BA3}"/>
              </a:ext>
            </a:extLst>
          </p:cNvPr>
          <p:cNvSpPr/>
          <p:nvPr/>
        </p:nvSpPr>
        <p:spPr>
          <a:xfrm>
            <a:off x="2091054" y="1319837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성별</a:t>
            </a:r>
          </a:p>
        </p:txBody>
      </p:sp>
      <p:sp>
        <p:nvSpPr>
          <p:cNvPr id="124" name="양쪽 모서리가 둥근 사각형 11">
            <a:extLst>
              <a:ext uri="{FF2B5EF4-FFF2-40B4-BE49-F238E27FC236}">
                <a16:creationId xmlns:a16="http://schemas.microsoft.com/office/drawing/2014/main" id="{A27B68F0-C011-47B0-98C4-183FECA71410}"/>
              </a:ext>
            </a:extLst>
          </p:cNvPr>
          <p:cNvSpPr/>
          <p:nvPr/>
        </p:nvSpPr>
        <p:spPr>
          <a:xfrm rot="16200000" flipH="1">
            <a:off x="2129564" y="1290851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7F214C-DBFF-4371-9942-95EA5D69D43F}"/>
              </a:ext>
            </a:extLst>
          </p:cNvPr>
          <p:cNvSpPr/>
          <p:nvPr/>
        </p:nvSpPr>
        <p:spPr>
          <a:xfrm>
            <a:off x="2216234" y="135529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26" name="모서리가 둥근 직사각형 10">
            <a:extLst>
              <a:ext uri="{FF2B5EF4-FFF2-40B4-BE49-F238E27FC236}">
                <a16:creationId xmlns:a16="http://schemas.microsoft.com/office/drawing/2014/main" id="{616BE5CA-C129-4A11-9155-F6D24D217277}"/>
              </a:ext>
            </a:extLst>
          </p:cNvPr>
          <p:cNvSpPr/>
          <p:nvPr/>
        </p:nvSpPr>
        <p:spPr>
          <a:xfrm>
            <a:off x="7848540" y="1320875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       연령별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27" name="양쪽 모서리가 둥근 사각형 11">
            <a:extLst>
              <a:ext uri="{FF2B5EF4-FFF2-40B4-BE49-F238E27FC236}">
                <a16:creationId xmlns:a16="http://schemas.microsoft.com/office/drawing/2014/main" id="{8396F260-53E4-49DA-8ED6-1A691704300D}"/>
              </a:ext>
            </a:extLst>
          </p:cNvPr>
          <p:cNvSpPr/>
          <p:nvPr/>
        </p:nvSpPr>
        <p:spPr>
          <a:xfrm rot="16200000" flipH="1">
            <a:off x="7887050" y="1291889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CBE445-DFB9-4E46-8A56-00FB423F97AE}"/>
              </a:ext>
            </a:extLst>
          </p:cNvPr>
          <p:cNvSpPr/>
          <p:nvPr/>
        </p:nvSpPr>
        <p:spPr>
          <a:xfrm>
            <a:off x="7984924" y="1371531"/>
            <a:ext cx="336830" cy="47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pic>
        <p:nvPicPr>
          <p:cNvPr id="4099" name="_x397020328">
            <a:extLst>
              <a:ext uri="{FF2B5EF4-FFF2-40B4-BE49-F238E27FC236}">
                <a16:creationId xmlns:a16="http://schemas.microsoft.com/office/drawing/2014/main" id="{D26FEEB2-1310-41F9-9D13-D153A120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6" y="2174453"/>
            <a:ext cx="5117342" cy="3538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_x397000472">
            <a:extLst>
              <a:ext uri="{FF2B5EF4-FFF2-40B4-BE49-F238E27FC236}">
                <a16:creationId xmlns:a16="http://schemas.microsoft.com/office/drawing/2014/main" id="{586173C1-45A5-46B0-B51B-42DA82C7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37" y="2168945"/>
            <a:ext cx="5332143" cy="353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32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1" y="-4319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7" name="모서리가 둥근 직사각형 10">
            <a:extLst>
              <a:ext uri="{FF2B5EF4-FFF2-40B4-BE49-F238E27FC236}">
                <a16:creationId xmlns:a16="http://schemas.microsoft.com/office/drawing/2014/main" id="{5AAC3903-B5DA-4860-9C18-457D50D64BEA}"/>
              </a:ext>
            </a:extLst>
          </p:cNvPr>
          <p:cNvSpPr/>
          <p:nvPr/>
        </p:nvSpPr>
        <p:spPr>
          <a:xfrm>
            <a:off x="2131012" y="1058037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전</a:t>
            </a:r>
            <a:r>
              <a:rPr lang="en-US" altLang="ko-KR" sz="1600" b="1" dirty="0">
                <a:solidFill>
                  <a:schemeClr val="tx1"/>
                </a:solidFill>
              </a:rPr>
              <a:t>(2019</a:t>
            </a:r>
            <a:r>
              <a:rPr lang="ko-KR" altLang="en-US" sz="1600" b="1" dirty="0">
                <a:solidFill>
                  <a:schemeClr val="tx1"/>
                </a:solidFill>
              </a:rPr>
              <a:t>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8" name="양쪽 모서리가 둥근 사각형 11">
            <a:extLst>
              <a:ext uri="{FF2B5EF4-FFF2-40B4-BE49-F238E27FC236}">
                <a16:creationId xmlns:a16="http://schemas.microsoft.com/office/drawing/2014/main" id="{357411F9-7DB9-4400-BEAB-710F8043C948}"/>
              </a:ext>
            </a:extLst>
          </p:cNvPr>
          <p:cNvSpPr/>
          <p:nvPr/>
        </p:nvSpPr>
        <p:spPr>
          <a:xfrm rot="16200000" flipH="1">
            <a:off x="2169522" y="1029051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4CDAEEA-A9BC-43F6-9663-3212576502AF}"/>
              </a:ext>
            </a:extLst>
          </p:cNvPr>
          <p:cNvSpPr/>
          <p:nvPr/>
        </p:nvSpPr>
        <p:spPr>
          <a:xfrm>
            <a:off x="2256192" y="109349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31" name="모서리가 둥근 직사각형 10">
            <a:extLst>
              <a:ext uri="{FF2B5EF4-FFF2-40B4-BE49-F238E27FC236}">
                <a16:creationId xmlns:a16="http://schemas.microsoft.com/office/drawing/2014/main" id="{4CD59F51-8577-401B-97CC-412534D4B8C2}"/>
              </a:ext>
            </a:extLst>
          </p:cNvPr>
          <p:cNvSpPr/>
          <p:nvPr/>
        </p:nvSpPr>
        <p:spPr>
          <a:xfrm>
            <a:off x="7744971" y="1058037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후</a:t>
            </a:r>
            <a:r>
              <a:rPr lang="en-US" altLang="ko-KR" sz="1600" b="1" dirty="0">
                <a:solidFill>
                  <a:schemeClr val="tx1"/>
                </a:solidFill>
              </a:rPr>
              <a:t>(2020</a:t>
            </a:r>
            <a:r>
              <a:rPr lang="ko-KR" altLang="en-US" sz="1600" b="1" dirty="0">
                <a:solidFill>
                  <a:schemeClr val="tx1"/>
                </a:solidFill>
              </a:rPr>
              <a:t>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2" name="양쪽 모서리가 둥근 사각형 11">
            <a:extLst>
              <a:ext uri="{FF2B5EF4-FFF2-40B4-BE49-F238E27FC236}">
                <a16:creationId xmlns:a16="http://schemas.microsoft.com/office/drawing/2014/main" id="{50369824-A678-485D-8F42-822F361D6145}"/>
              </a:ext>
            </a:extLst>
          </p:cNvPr>
          <p:cNvSpPr/>
          <p:nvPr/>
        </p:nvSpPr>
        <p:spPr>
          <a:xfrm rot="16200000" flipH="1">
            <a:off x="7783481" y="1029051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1769DAE-51DF-478B-93F2-916A428A9613}"/>
              </a:ext>
            </a:extLst>
          </p:cNvPr>
          <p:cNvSpPr/>
          <p:nvPr/>
        </p:nvSpPr>
        <p:spPr>
          <a:xfrm>
            <a:off x="7870151" y="109349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874DA-7A22-482B-8FC3-E803DEC1C04C}"/>
              </a:ext>
            </a:extLst>
          </p:cNvPr>
          <p:cNvSpPr txBox="1"/>
          <p:nvPr/>
        </p:nvSpPr>
        <p:spPr>
          <a:xfrm>
            <a:off x="486585" y="134451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>
                <a:solidFill>
                  <a:schemeClr val="bg1"/>
                </a:solidFill>
              </a:rPr>
              <a:t>발생 전과 후의 여가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순위 변화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연령별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0" name="Picture 11">
            <a:extLst>
              <a:ext uri="{FF2B5EF4-FFF2-40B4-BE49-F238E27FC236}">
                <a16:creationId xmlns:a16="http://schemas.microsoft.com/office/drawing/2014/main" id="{ECB444F0-E65F-4972-B2C7-C3455AD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6" y="1958932"/>
            <a:ext cx="5358100" cy="3509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5" name="Picture 13">
            <a:extLst>
              <a:ext uri="{FF2B5EF4-FFF2-40B4-BE49-F238E27FC236}">
                <a16:creationId xmlns:a16="http://schemas.microsoft.com/office/drawing/2014/main" id="{942FB8F3-DB83-4CAF-80B8-EF863457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94" y="1977468"/>
            <a:ext cx="5417448" cy="35095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579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모서리가 둥근 직사각형 10">
            <a:extLst>
              <a:ext uri="{FF2B5EF4-FFF2-40B4-BE49-F238E27FC236}">
                <a16:creationId xmlns:a16="http://schemas.microsoft.com/office/drawing/2014/main" id="{FE2E10C1-A49E-4A84-A54E-92C643956691}"/>
              </a:ext>
            </a:extLst>
          </p:cNvPr>
          <p:cNvSpPr/>
          <p:nvPr/>
        </p:nvSpPr>
        <p:spPr>
          <a:xfrm>
            <a:off x="4801932" y="958779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전</a:t>
            </a:r>
            <a:r>
              <a:rPr lang="en-US" altLang="ko-KR" sz="1600" b="1" dirty="0">
                <a:solidFill>
                  <a:schemeClr val="tx1"/>
                </a:solidFill>
              </a:rPr>
              <a:t>(2019</a:t>
            </a:r>
            <a:r>
              <a:rPr lang="ko-KR" altLang="en-US" sz="1600" b="1" dirty="0">
                <a:solidFill>
                  <a:schemeClr val="tx1"/>
                </a:solidFill>
              </a:rPr>
              <a:t>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양쪽 모서리가 둥근 사각형 11">
            <a:extLst>
              <a:ext uri="{FF2B5EF4-FFF2-40B4-BE49-F238E27FC236}">
                <a16:creationId xmlns:a16="http://schemas.microsoft.com/office/drawing/2014/main" id="{3B98D858-7BC8-412F-814E-FDB0A81845D1}"/>
              </a:ext>
            </a:extLst>
          </p:cNvPr>
          <p:cNvSpPr/>
          <p:nvPr/>
        </p:nvSpPr>
        <p:spPr>
          <a:xfrm rot="16200000" flipH="1">
            <a:off x="4840442" y="929793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FBB45E-709A-4F76-84B4-742656533043}"/>
              </a:ext>
            </a:extLst>
          </p:cNvPr>
          <p:cNvSpPr/>
          <p:nvPr/>
        </p:nvSpPr>
        <p:spPr>
          <a:xfrm>
            <a:off x="4927112" y="9942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27" name="모서리가 둥근 직사각형 10">
            <a:extLst>
              <a:ext uri="{FF2B5EF4-FFF2-40B4-BE49-F238E27FC236}">
                <a16:creationId xmlns:a16="http://schemas.microsoft.com/office/drawing/2014/main" id="{4C22637D-DF45-4822-BDB9-94245A7E1B0F}"/>
              </a:ext>
            </a:extLst>
          </p:cNvPr>
          <p:cNvSpPr/>
          <p:nvPr/>
        </p:nvSpPr>
        <p:spPr>
          <a:xfrm>
            <a:off x="4801932" y="3800271"/>
            <a:ext cx="2190837" cy="53257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prstClr val="white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후</a:t>
            </a:r>
            <a:r>
              <a:rPr lang="en-US" altLang="ko-KR" sz="1600" b="1" dirty="0">
                <a:solidFill>
                  <a:schemeClr val="tx1"/>
                </a:solidFill>
              </a:rPr>
              <a:t>(2020</a:t>
            </a:r>
            <a:r>
              <a:rPr lang="ko-KR" altLang="en-US" sz="1600" b="1" dirty="0">
                <a:solidFill>
                  <a:schemeClr val="tx1"/>
                </a:solidFill>
              </a:rPr>
              <a:t>년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8" name="양쪽 모서리가 둥근 사각형 11">
            <a:extLst>
              <a:ext uri="{FF2B5EF4-FFF2-40B4-BE49-F238E27FC236}">
                <a16:creationId xmlns:a16="http://schemas.microsoft.com/office/drawing/2014/main" id="{F791B5AE-3688-4A72-91DC-C0CF9EE0D5C6}"/>
              </a:ext>
            </a:extLst>
          </p:cNvPr>
          <p:cNvSpPr/>
          <p:nvPr/>
        </p:nvSpPr>
        <p:spPr>
          <a:xfrm rot="16200000" flipH="1">
            <a:off x="4840442" y="3771285"/>
            <a:ext cx="53257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F802530-8EAD-4D08-8401-68BA1DDE1945}"/>
              </a:ext>
            </a:extLst>
          </p:cNvPr>
          <p:cNvSpPr/>
          <p:nvPr/>
        </p:nvSpPr>
        <p:spPr>
          <a:xfrm>
            <a:off x="4927112" y="3835727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√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C5A5083-4A09-4BE6-BAA5-65124A5F4ECF}"/>
              </a:ext>
            </a:extLst>
          </p:cNvPr>
          <p:cNvSpPr txBox="1"/>
          <p:nvPr/>
        </p:nvSpPr>
        <p:spPr>
          <a:xfrm>
            <a:off x="486586" y="170039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>
                <a:solidFill>
                  <a:schemeClr val="bg1"/>
                </a:solidFill>
              </a:rPr>
              <a:t>발생 전과 후의 여가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순위 변화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성별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1" name="Picture 15">
            <a:extLst>
              <a:ext uri="{FF2B5EF4-FFF2-40B4-BE49-F238E27FC236}">
                <a16:creationId xmlns:a16="http://schemas.microsoft.com/office/drawing/2014/main" id="{C2D2EC96-919E-4205-B15D-68021D3A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90" y="1790570"/>
            <a:ext cx="7380463" cy="1506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2" name="Picture 17">
            <a:extLst>
              <a:ext uri="{FF2B5EF4-FFF2-40B4-BE49-F238E27FC236}">
                <a16:creationId xmlns:a16="http://schemas.microsoft.com/office/drawing/2014/main" id="{2E1C698E-42C4-438D-85B1-9E76DBD4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85" y="4632062"/>
            <a:ext cx="7388868" cy="1567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8925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원호 138">
            <a:extLst>
              <a:ext uri="{FF2B5EF4-FFF2-40B4-BE49-F238E27FC236}">
                <a16:creationId xmlns:a16="http://schemas.microsoft.com/office/drawing/2014/main" id="{A134D0D2-218E-4E68-BD31-EAC9EEB64B9E}"/>
              </a:ext>
            </a:extLst>
          </p:cNvPr>
          <p:cNvSpPr/>
          <p:nvPr/>
        </p:nvSpPr>
        <p:spPr>
          <a:xfrm>
            <a:off x="-1926150" y="-2165471"/>
            <a:ext cx="4461900" cy="4461900"/>
          </a:xfrm>
          <a:prstGeom prst="arc">
            <a:avLst>
              <a:gd name="adj1" fmla="val 21476787"/>
              <a:gd name="adj2" fmla="val 589451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77C0AA6-492A-4A92-BB85-E21DC4021563}"/>
              </a:ext>
            </a:extLst>
          </p:cNvPr>
          <p:cNvGrpSpPr/>
          <p:nvPr/>
        </p:nvGrpSpPr>
        <p:grpSpPr>
          <a:xfrm>
            <a:off x="112175" y="6144949"/>
            <a:ext cx="936000" cy="608573"/>
            <a:chOff x="112175" y="6144949"/>
            <a:chExt cx="936000" cy="608573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6A1C6C0-5E6D-4CE0-873D-9201F9E8658B}"/>
                </a:ext>
              </a:extLst>
            </p:cNvPr>
            <p:cNvSpPr/>
            <p:nvPr/>
          </p:nvSpPr>
          <p:spPr>
            <a:xfrm>
              <a:off x="11217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5EDC65B-84FB-4F23-B56A-64656B1AFAE5}"/>
                </a:ext>
              </a:extLst>
            </p:cNvPr>
            <p:cNvSpPr/>
            <p:nvPr/>
          </p:nvSpPr>
          <p:spPr>
            <a:xfrm>
              <a:off x="22449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C42FF3F-01FF-4F79-8092-6329DAC943C5}"/>
                </a:ext>
              </a:extLst>
            </p:cNvPr>
            <p:cNvSpPr/>
            <p:nvPr/>
          </p:nvSpPr>
          <p:spPr>
            <a:xfrm>
              <a:off x="336811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EC370B1F-E663-466B-9B18-D70115A32640}"/>
                </a:ext>
              </a:extLst>
            </p:cNvPr>
            <p:cNvSpPr/>
            <p:nvPr/>
          </p:nvSpPr>
          <p:spPr>
            <a:xfrm>
              <a:off x="449129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44BB0553-39FE-4B15-A89B-82227573EB39}"/>
                </a:ext>
              </a:extLst>
            </p:cNvPr>
            <p:cNvSpPr/>
            <p:nvPr/>
          </p:nvSpPr>
          <p:spPr>
            <a:xfrm>
              <a:off x="561447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455FC4D-5C0A-4976-8766-569B76A4661D}"/>
                </a:ext>
              </a:extLst>
            </p:cNvPr>
            <p:cNvSpPr/>
            <p:nvPr/>
          </p:nvSpPr>
          <p:spPr>
            <a:xfrm>
              <a:off x="67376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2223FC7-87D5-4D5B-8816-4FABA14A48B8}"/>
                </a:ext>
              </a:extLst>
            </p:cNvPr>
            <p:cNvSpPr/>
            <p:nvPr/>
          </p:nvSpPr>
          <p:spPr>
            <a:xfrm>
              <a:off x="78608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A956B2D-FA71-4467-A4AF-380D0C6DB256}"/>
                </a:ext>
              </a:extLst>
            </p:cNvPr>
            <p:cNvSpPr/>
            <p:nvPr/>
          </p:nvSpPr>
          <p:spPr>
            <a:xfrm>
              <a:off x="898400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B454AA5-ACCC-4C10-90E9-99784FF00F2E}"/>
                </a:ext>
              </a:extLst>
            </p:cNvPr>
            <p:cNvSpPr/>
            <p:nvPr/>
          </p:nvSpPr>
          <p:spPr>
            <a:xfrm>
              <a:off x="1010718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B684536-5F35-4A30-A30E-1EF8907606E7}"/>
                </a:ext>
              </a:extLst>
            </p:cNvPr>
            <p:cNvSpPr/>
            <p:nvPr/>
          </p:nvSpPr>
          <p:spPr>
            <a:xfrm>
              <a:off x="11217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1324C841-9A74-409D-8FA4-C07E7CE27B91}"/>
                </a:ext>
              </a:extLst>
            </p:cNvPr>
            <p:cNvSpPr/>
            <p:nvPr/>
          </p:nvSpPr>
          <p:spPr>
            <a:xfrm>
              <a:off x="22449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A7CE99B-09E3-4D8A-8B63-69CB52978986}"/>
                </a:ext>
              </a:extLst>
            </p:cNvPr>
            <p:cNvSpPr/>
            <p:nvPr/>
          </p:nvSpPr>
          <p:spPr>
            <a:xfrm>
              <a:off x="336811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4A2EA87-D335-46AC-BB4B-FC0C31FB2B3F}"/>
                </a:ext>
              </a:extLst>
            </p:cNvPr>
            <p:cNvSpPr/>
            <p:nvPr/>
          </p:nvSpPr>
          <p:spPr>
            <a:xfrm>
              <a:off x="449129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91D37AC-1E5C-44C7-B2A7-F8DE88C1EE4A}"/>
                </a:ext>
              </a:extLst>
            </p:cNvPr>
            <p:cNvSpPr/>
            <p:nvPr/>
          </p:nvSpPr>
          <p:spPr>
            <a:xfrm>
              <a:off x="561447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078A854-CCC4-4128-81EA-7447ACCFFC21}"/>
                </a:ext>
              </a:extLst>
            </p:cNvPr>
            <p:cNvSpPr/>
            <p:nvPr/>
          </p:nvSpPr>
          <p:spPr>
            <a:xfrm>
              <a:off x="67376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CA001BF-AD2F-4F0C-8F8B-574C9F63AE18}"/>
                </a:ext>
              </a:extLst>
            </p:cNvPr>
            <p:cNvSpPr/>
            <p:nvPr/>
          </p:nvSpPr>
          <p:spPr>
            <a:xfrm>
              <a:off x="78608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AF9756E-D8EC-4878-960F-D55208EEA165}"/>
                </a:ext>
              </a:extLst>
            </p:cNvPr>
            <p:cNvSpPr/>
            <p:nvPr/>
          </p:nvSpPr>
          <p:spPr>
            <a:xfrm>
              <a:off x="898400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AB010C7-3FA9-417E-8CDE-A9012708C8E9}"/>
                </a:ext>
              </a:extLst>
            </p:cNvPr>
            <p:cNvSpPr/>
            <p:nvPr/>
          </p:nvSpPr>
          <p:spPr>
            <a:xfrm>
              <a:off x="1010718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9EC8505-EC27-4B4F-A21B-4FE3376D12B0}"/>
                </a:ext>
              </a:extLst>
            </p:cNvPr>
            <p:cNvSpPr/>
            <p:nvPr/>
          </p:nvSpPr>
          <p:spPr>
            <a:xfrm>
              <a:off x="11217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584ADB0-3998-4B47-BF36-84FEA62F7699}"/>
                </a:ext>
              </a:extLst>
            </p:cNvPr>
            <p:cNvSpPr/>
            <p:nvPr/>
          </p:nvSpPr>
          <p:spPr>
            <a:xfrm>
              <a:off x="22449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2B298C0-B899-4818-A55F-C98443E8FF3F}"/>
                </a:ext>
              </a:extLst>
            </p:cNvPr>
            <p:cNvSpPr/>
            <p:nvPr/>
          </p:nvSpPr>
          <p:spPr>
            <a:xfrm>
              <a:off x="336811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6CEE418-45BC-430B-9520-D2FDCDA52E7B}"/>
                </a:ext>
              </a:extLst>
            </p:cNvPr>
            <p:cNvSpPr/>
            <p:nvPr/>
          </p:nvSpPr>
          <p:spPr>
            <a:xfrm>
              <a:off x="449129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EB386B9-A5B4-4A38-8F58-BD6B9917B3D1}"/>
                </a:ext>
              </a:extLst>
            </p:cNvPr>
            <p:cNvSpPr/>
            <p:nvPr/>
          </p:nvSpPr>
          <p:spPr>
            <a:xfrm>
              <a:off x="561447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D584EB10-735F-4272-B70C-BC323D9EB9D6}"/>
                </a:ext>
              </a:extLst>
            </p:cNvPr>
            <p:cNvSpPr/>
            <p:nvPr/>
          </p:nvSpPr>
          <p:spPr>
            <a:xfrm>
              <a:off x="67376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458EFAC8-28B3-4C74-8BA6-C955B3C071F3}"/>
                </a:ext>
              </a:extLst>
            </p:cNvPr>
            <p:cNvSpPr/>
            <p:nvPr/>
          </p:nvSpPr>
          <p:spPr>
            <a:xfrm>
              <a:off x="78608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FF95534-9A8D-44F2-BAA0-F0861337472E}"/>
                </a:ext>
              </a:extLst>
            </p:cNvPr>
            <p:cNvSpPr/>
            <p:nvPr/>
          </p:nvSpPr>
          <p:spPr>
            <a:xfrm>
              <a:off x="898400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D27B546-49A3-4125-959B-E63583804A6F}"/>
                </a:ext>
              </a:extLst>
            </p:cNvPr>
            <p:cNvSpPr/>
            <p:nvPr/>
          </p:nvSpPr>
          <p:spPr>
            <a:xfrm>
              <a:off x="1010718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BB7CB9C-A4EB-482A-BD04-A453BF4EF829}"/>
                </a:ext>
              </a:extLst>
            </p:cNvPr>
            <p:cNvSpPr/>
            <p:nvPr/>
          </p:nvSpPr>
          <p:spPr>
            <a:xfrm>
              <a:off x="11217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29ACF343-9DF3-4A59-A78E-8A042B887E84}"/>
                </a:ext>
              </a:extLst>
            </p:cNvPr>
            <p:cNvSpPr/>
            <p:nvPr/>
          </p:nvSpPr>
          <p:spPr>
            <a:xfrm>
              <a:off x="22449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FFE6BE75-3EDB-4DB6-8D76-C6C46DE8246A}"/>
                </a:ext>
              </a:extLst>
            </p:cNvPr>
            <p:cNvSpPr/>
            <p:nvPr/>
          </p:nvSpPr>
          <p:spPr>
            <a:xfrm>
              <a:off x="336811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D82DDB9-E46D-46EE-8DB6-D9E659064800}"/>
                </a:ext>
              </a:extLst>
            </p:cNvPr>
            <p:cNvSpPr/>
            <p:nvPr/>
          </p:nvSpPr>
          <p:spPr>
            <a:xfrm>
              <a:off x="449129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7900884-29AF-40CD-9A5C-73BD39A65EC4}"/>
                </a:ext>
              </a:extLst>
            </p:cNvPr>
            <p:cNvSpPr/>
            <p:nvPr/>
          </p:nvSpPr>
          <p:spPr>
            <a:xfrm>
              <a:off x="561447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2CE754F6-94E6-4104-A003-CAA660A6B189}"/>
                </a:ext>
              </a:extLst>
            </p:cNvPr>
            <p:cNvSpPr/>
            <p:nvPr/>
          </p:nvSpPr>
          <p:spPr>
            <a:xfrm>
              <a:off x="67376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2D26416-3FF9-435A-95C8-19BC1969719A}"/>
                </a:ext>
              </a:extLst>
            </p:cNvPr>
            <p:cNvSpPr/>
            <p:nvPr/>
          </p:nvSpPr>
          <p:spPr>
            <a:xfrm>
              <a:off x="78608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FE7647C-4347-4221-A80C-56883B5AD0C0}"/>
                </a:ext>
              </a:extLst>
            </p:cNvPr>
            <p:cNvSpPr/>
            <p:nvPr/>
          </p:nvSpPr>
          <p:spPr>
            <a:xfrm>
              <a:off x="898400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3CF06566-3C57-41F2-9442-F2210F2AE276}"/>
                </a:ext>
              </a:extLst>
            </p:cNvPr>
            <p:cNvSpPr/>
            <p:nvPr/>
          </p:nvSpPr>
          <p:spPr>
            <a:xfrm>
              <a:off x="1010718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481CB38-C62A-47E5-A46A-5D3413CF1E40}"/>
                </a:ext>
              </a:extLst>
            </p:cNvPr>
            <p:cNvSpPr/>
            <p:nvPr/>
          </p:nvSpPr>
          <p:spPr>
            <a:xfrm>
              <a:off x="11217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374BA23-EF7B-4CAB-BA38-BD83BA75E75F}"/>
                </a:ext>
              </a:extLst>
            </p:cNvPr>
            <p:cNvSpPr/>
            <p:nvPr/>
          </p:nvSpPr>
          <p:spPr>
            <a:xfrm>
              <a:off x="22449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A0EFF5A-9EAC-4E52-AC9D-A19B148607B2}"/>
                </a:ext>
              </a:extLst>
            </p:cNvPr>
            <p:cNvSpPr/>
            <p:nvPr/>
          </p:nvSpPr>
          <p:spPr>
            <a:xfrm>
              <a:off x="336811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0FD483C-9FBD-46BA-A801-8DE9F51D4AD9}"/>
                </a:ext>
              </a:extLst>
            </p:cNvPr>
            <p:cNvSpPr/>
            <p:nvPr/>
          </p:nvSpPr>
          <p:spPr>
            <a:xfrm>
              <a:off x="449129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DA404FF-FC77-446E-B990-FF753654EAE4}"/>
                </a:ext>
              </a:extLst>
            </p:cNvPr>
            <p:cNvSpPr/>
            <p:nvPr/>
          </p:nvSpPr>
          <p:spPr>
            <a:xfrm>
              <a:off x="561447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6F827568-A664-4A25-9A20-FFCFEFA7AB1B}"/>
                </a:ext>
              </a:extLst>
            </p:cNvPr>
            <p:cNvSpPr/>
            <p:nvPr/>
          </p:nvSpPr>
          <p:spPr>
            <a:xfrm>
              <a:off x="67376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63AA4E7-73F7-4335-99FD-E970BC9C1BE8}"/>
                </a:ext>
              </a:extLst>
            </p:cNvPr>
            <p:cNvSpPr/>
            <p:nvPr/>
          </p:nvSpPr>
          <p:spPr>
            <a:xfrm>
              <a:off x="78608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1D49F71-E8F1-4AD6-977D-19F7F0E2BD12}"/>
                </a:ext>
              </a:extLst>
            </p:cNvPr>
            <p:cNvSpPr/>
            <p:nvPr/>
          </p:nvSpPr>
          <p:spPr>
            <a:xfrm>
              <a:off x="898400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75DB9576-260D-4DCA-A7C5-C3798730764A}"/>
                </a:ext>
              </a:extLst>
            </p:cNvPr>
            <p:cNvSpPr/>
            <p:nvPr/>
          </p:nvSpPr>
          <p:spPr>
            <a:xfrm>
              <a:off x="1010718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0DE364AB-7659-4FCA-9082-16C6B52DFAFD}"/>
                </a:ext>
              </a:extLst>
            </p:cNvPr>
            <p:cNvSpPr/>
            <p:nvPr/>
          </p:nvSpPr>
          <p:spPr>
            <a:xfrm>
              <a:off x="11217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A7DAD1C7-36C6-4D4B-8027-439D6E760A37}"/>
                </a:ext>
              </a:extLst>
            </p:cNvPr>
            <p:cNvSpPr/>
            <p:nvPr/>
          </p:nvSpPr>
          <p:spPr>
            <a:xfrm>
              <a:off x="22449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5B750FE-73D8-46F1-83AC-DDE1E8B7F8C4}"/>
                </a:ext>
              </a:extLst>
            </p:cNvPr>
            <p:cNvSpPr/>
            <p:nvPr/>
          </p:nvSpPr>
          <p:spPr>
            <a:xfrm>
              <a:off x="336811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273B1B5F-3591-4B48-B9E8-C20CF6130717}"/>
                </a:ext>
              </a:extLst>
            </p:cNvPr>
            <p:cNvSpPr/>
            <p:nvPr/>
          </p:nvSpPr>
          <p:spPr>
            <a:xfrm>
              <a:off x="449129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4B99DBEB-2A8E-4941-92DD-58D41CC88FFE}"/>
                </a:ext>
              </a:extLst>
            </p:cNvPr>
            <p:cNvSpPr/>
            <p:nvPr/>
          </p:nvSpPr>
          <p:spPr>
            <a:xfrm>
              <a:off x="561447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CB0160F-00CE-4868-924A-976F04A8224D}"/>
                </a:ext>
              </a:extLst>
            </p:cNvPr>
            <p:cNvSpPr/>
            <p:nvPr/>
          </p:nvSpPr>
          <p:spPr>
            <a:xfrm>
              <a:off x="67376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49C935B-CE8E-4A56-8D02-E7CD5F8662D0}"/>
                </a:ext>
              </a:extLst>
            </p:cNvPr>
            <p:cNvSpPr/>
            <p:nvPr/>
          </p:nvSpPr>
          <p:spPr>
            <a:xfrm>
              <a:off x="78608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5E5E55C-CF8F-4738-A222-DA5CD3A4F060}"/>
                </a:ext>
              </a:extLst>
            </p:cNvPr>
            <p:cNvSpPr/>
            <p:nvPr/>
          </p:nvSpPr>
          <p:spPr>
            <a:xfrm>
              <a:off x="898400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622FE6-2EC6-4B50-8F34-21AE47962EB5}"/>
                </a:ext>
              </a:extLst>
            </p:cNvPr>
            <p:cNvSpPr/>
            <p:nvPr/>
          </p:nvSpPr>
          <p:spPr>
            <a:xfrm>
              <a:off x="1010718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B2A172AF-3116-491C-A2FB-15DC9A91146F}"/>
              </a:ext>
            </a:extLst>
          </p:cNvPr>
          <p:cNvSpPr/>
          <p:nvPr/>
        </p:nvSpPr>
        <p:spPr>
          <a:xfrm>
            <a:off x="7450944" y="3399570"/>
            <a:ext cx="4741057" cy="3458431"/>
          </a:xfrm>
          <a:custGeom>
            <a:avLst/>
            <a:gdLst>
              <a:gd name="connsiteX0" fmla="*/ 3766284 w 4741057"/>
              <a:gd name="connsiteY0" fmla="*/ 0 h 3458431"/>
              <a:gd name="connsiteX1" fmla="*/ 4654804 w 4741057"/>
              <a:gd name="connsiteY1" fmla="*/ 104940 h 3458431"/>
              <a:gd name="connsiteX2" fmla="*/ 4741057 w 4741057"/>
              <a:gd name="connsiteY2" fmla="*/ 127846 h 3458431"/>
              <a:gd name="connsiteX3" fmla="*/ 4741057 w 4741057"/>
              <a:gd name="connsiteY3" fmla="*/ 3458431 h 3458431"/>
              <a:gd name="connsiteX4" fmla="*/ 0 w 4741057"/>
              <a:gd name="connsiteY4" fmla="*/ 3458431 h 3458431"/>
              <a:gd name="connsiteX5" fmla="*/ 3158 w 4741057"/>
              <a:gd name="connsiteY5" fmla="*/ 3395902 h 3458431"/>
              <a:gd name="connsiteX6" fmla="*/ 3766284 w 4741057"/>
              <a:gd name="connsiteY6" fmla="*/ 0 h 3458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1057" h="3458431">
                <a:moveTo>
                  <a:pt x="3766284" y="0"/>
                </a:moveTo>
                <a:cubicBezTo>
                  <a:pt x="4072305" y="0"/>
                  <a:pt x="4369838" y="36340"/>
                  <a:pt x="4654804" y="104940"/>
                </a:cubicBezTo>
                <a:lnTo>
                  <a:pt x="4741057" y="127846"/>
                </a:lnTo>
                <a:lnTo>
                  <a:pt x="4741057" y="3458431"/>
                </a:lnTo>
                <a:lnTo>
                  <a:pt x="0" y="3458431"/>
                </a:lnTo>
                <a:lnTo>
                  <a:pt x="3158" y="3395902"/>
                </a:lnTo>
                <a:cubicBezTo>
                  <a:pt x="196868" y="1488475"/>
                  <a:pt x="1807750" y="0"/>
                  <a:pt x="3766284" y="0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A452BC-1149-4A47-9F04-2281C12CF034}"/>
              </a:ext>
            </a:extLst>
          </p:cNvPr>
          <p:cNvSpPr/>
          <p:nvPr/>
        </p:nvSpPr>
        <p:spPr>
          <a:xfrm>
            <a:off x="278818" y="503970"/>
            <a:ext cx="11582400" cy="5791200"/>
          </a:xfrm>
          <a:prstGeom prst="roundRect">
            <a:avLst>
              <a:gd name="adj" fmla="val 455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12700" dir="2700000" algn="br" rotWithShape="0">
              <a:srgbClr val="FEC74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6600" dirty="0">
                <a:solidFill>
                  <a:prstClr val="white"/>
                </a:solidFill>
              </a:rPr>
              <a:t>감사합니다</a:t>
            </a:r>
            <a:r>
              <a:rPr lang="en-US" altLang="ko-KR" sz="6600" dirty="0">
                <a:solidFill>
                  <a:prstClr val="white"/>
                </a:solidFill>
              </a:rPr>
              <a:t>.</a:t>
            </a:r>
            <a:endParaRPr lang="ko-KR" altLang="en-US" sz="6600" dirty="0">
              <a:solidFill>
                <a:prstClr val="white"/>
              </a:solidFill>
            </a:endParaRPr>
          </a:p>
          <a:p>
            <a:pPr algn="ctr">
              <a:defRPr/>
            </a:pPr>
            <a:endParaRPr lang="ko-KR" altLang="en-US" sz="4800" dirty="0">
              <a:solidFill>
                <a:prstClr val="white"/>
              </a:solidFill>
            </a:endParaRPr>
          </a:p>
        </p:txBody>
      </p:sp>
      <p:sp>
        <p:nvSpPr>
          <p:cNvPr id="204" name="사각형: 둥근 위쪽 모서리 203">
            <a:extLst>
              <a:ext uri="{FF2B5EF4-FFF2-40B4-BE49-F238E27FC236}">
                <a16:creationId xmlns:a16="http://schemas.microsoft.com/office/drawing/2014/main" id="{878CE67D-A989-404C-A658-7AE59DB93E15}"/>
              </a:ext>
            </a:extLst>
          </p:cNvPr>
          <p:cNvSpPr/>
          <p:nvPr/>
        </p:nvSpPr>
        <p:spPr>
          <a:xfrm>
            <a:off x="604973" y="6286499"/>
            <a:ext cx="11069107" cy="123231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5" name="사각형: 둥근 위쪽 모서리 204">
            <a:extLst>
              <a:ext uri="{FF2B5EF4-FFF2-40B4-BE49-F238E27FC236}">
                <a16:creationId xmlns:a16="http://schemas.microsoft.com/office/drawing/2014/main" id="{271E0FAB-7644-482D-A63F-36798B497EEF}"/>
              </a:ext>
            </a:extLst>
          </p:cNvPr>
          <p:cNvSpPr/>
          <p:nvPr/>
        </p:nvSpPr>
        <p:spPr>
          <a:xfrm>
            <a:off x="768320" y="6409731"/>
            <a:ext cx="10700807" cy="9257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62FE946-691E-4A9A-98A0-51728759F003}"/>
              </a:ext>
            </a:extLst>
          </p:cNvPr>
          <p:cNvGrpSpPr/>
          <p:nvPr/>
        </p:nvGrpSpPr>
        <p:grpSpPr>
          <a:xfrm>
            <a:off x="11217227" y="65479"/>
            <a:ext cx="899600" cy="558805"/>
            <a:chOff x="11217227" y="65479"/>
            <a:chExt cx="899600" cy="5588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1ACE1A-E9F4-4BB0-BA35-3FC33055270F}"/>
                </a:ext>
              </a:extLst>
            </p:cNvPr>
            <p:cNvSpPr/>
            <p:nvPr/>
          </p:nvSpPr>
          <p:spPr>
            <a:xfrm>
              <a:off x="112172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3026D4B-D133-427C-BD43-330B779DE590}"/>
                </a:ext>
              </a:extLst>
            </p:cNvPr>
            <p:cNvSpPr/>
            <p:nvPr/>
          </p:nvSpPr>
          <p:spPr>
            <a:xfrm>
              <a:off x="113251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ECAB5-F338-4970-B174-23EFDA720275}"/>
                </a:ext>
              </a:extLst>
            </p:cNvPr>
            <p:cNvSpPr/>
            <p:nvPr/>
          </p:nvSpPr>
          <p:spPr>
            <a:xfrm>
              <a:off x="114331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DD43C12-8041-4F88-8C5D-9A121DB1EE6B}"/>
                </a:ext>
              </a:extLst>
            </p:cNvPr>
            <p:cNvSpPr/>
            <p:nvPr/>
          </p:nvSpPr>
          <p:spPr>
            <a:xfrm>
              <a:off x="115410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E50CF87-EA8A-4AFB-B723-4D443CEFF393}"/>
                </a:ext>
              </a:extLst>
            </p:cNvPr>
            <p:cNvSpPr/>
            <p:nvPr/>
          </p:nvSpPr>
          <p:spPr>
            <a:xfrm>
              <a:off x="116490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878FDE-D0EB-4E83-A3E9-F7D67524F471}"/>
                </a:ext>
              </a:extLst>
            </p:cNvPr>
            <p:cNvSpPr/>
            <p:nvPr/>
          </p:nvSpPr>
          <p:spPr>
            <a:xfrm>
              <a:off x="117569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21A15D4-0EE6-45D6-8B46-E62E43689142}"/>
                </a:ext>
              </a:extLst>
            </p:cNvPr>
            <p:cNvSpPr/>
            <p:nvPr/>
          </p:nvSpPr>
          <p:spPr>
            <a:xfrm>
              <a:off x="118649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A68593F-64C8-4F32-BCAD-28E6BCF965F3}"/>
                </a:ext>
              </a:extLst>
            </p:cNvPr>
            <p:cNvSpPr/>
            <p:nvPr/>
          </p:nvSpPr>
          <p:spPr>
            <a:xfrm>
              <a:off x="119728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FC6E5C-35CF-483B-BE17-E70897C8BD75}"/>
                </a:ext>
              </a:extLst>
            </p:cNvPr>
            <p:cNvSpPr/>
            <p:nvPr/>
          </p:nvSpPr>
          <p:spPr>
            <a:xfrm>
              <a:off x="120808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58E170D-97F6-49F1-A657-AF2432A70B8E}"/>
                </a:ext>
              </a:extLst>
            </p:cNvPr>
            <p:cNvSpPr/>
            <p:nvPr/>
          </p:nvSpPr>
          <p:spPr>
            <a:xfrm>
              <a:off x="112172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77404EC-DE57-420C-89E8-4159AB447932}"/>
                </a:ext>
              </a:extLst>
            </p:cNvPr>
            <p:cNvSpPr/>
            <p:nvPr/>
          </p:nvSpPr>
          <p:spPr>
            <a:xfrm>
              <a:off x="113251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BB9582D-38DD-4A67-82D9-F4E4A101CC5A}"/>
                </a:ext>
              </a:extLst>
            </p:cNvPr>
            <p:cNvSpPr/>
            <p:nvPr/>
          </p:nvSpPr>
          <p:spPr>
            <a:xfrm>
              <a:off x="114331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F61215-9A04-42A9-8C58-958BE09165F2}"/>
                </a:ext>
              </a:extLst>
            </p:cNvPr>
            <p:cNvSpPr/>
            <p:nvPr/>
          </p:nvSpPr>
          <p:spPr>
            <a:xfrm>
              <a:off x="115410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6C28F25-EB1C-40D3-8362-3AB3F2DE57D8}"/>
                </a:ext>
              </a:extLst>
            </p:cNvPr>
            <p:cNvSpPr/>
            <p:nvPr/>
          </p:nvSpPr>
          <p:spPr>
            <a:xfrm>
              <a:off x="116490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991D7E-0AF6-47C1-97C3-89BF0DB9365A}"/>
                </a:ext>
              </a:extLst>
            </p:cNvPr>
            <p:cNvSpPr/>
            <p:nvPr/>
          </p:nvSpPr>
          <p:spPr>
            <a:xfrm>
              <a:off x="117569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A768B76-434C-4054-9D8A-354D25C3B69A}"/>
                </a:ext>
              </a:extLst>
            </p:cNvPr>
            <p:cNvSpPr/>
            <p:nvPr/>
          </p:nvSpPr>
          <p:spPr>
            <a:xfrm>
              <a:off x="118649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529730-938E-4DC2-98B3-DE4CEC03B814}"/>
                </a:ext>
              </a:extLst>
            </p:cNvPr>
            <p:cNvSpPr/>
            <p:nvPr/>
          </p:nvSpPr>
          <p:spPr>
            <a:xfrm>
              <a:off x="119728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14F0B97-8920-4D05-BD1E-B26A305D1CC6}"/>
                </a:ext>
              </a:extLst>
            </p:cNvPr>
            <p:cNvSpPr/>
            <p:nvPr/>
          </p:nvSpPr>
          <p:spPr>
            <a:xfrm>
              <a:off x="120808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D2D3D0F-6077-45A2-9340-E823AB028998}"/>
                </a:ext>
              </a:extLst>
            </p:cNvPr>
            <p:cNvSpPr/>
            <p:nvPr/>
          </p:nvSpPr>
          <p:spPr>
            <a:xfrm>
              <a:off x="112172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787154D-CBBD-4060-B14C-6D78B03B9971}"/>
                </a:ext>
              </a:extLst>
            </p:cNvPr>
            <p:cNvSpPr/>
            <p:nvPr/>
          </p:nvSpPr>
          <p:spPr>
            <a:xfrm>
              <a:off x="113251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E509C69-697F-4356-995F-8C1152D00B90}"/>
                </a:ext>
              </a:extLst>
            </p:cNvPr>
            <p:cNvSpPr/>
            <p:nvPr/>
          </p:nvSpPr>
          <p:spPr>
            <a:xfrm>
              <a:off x="114331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3D77247-291B-47BC-AFA7-0CE6012C43A8}"/>
                </a:ext>
              </a:extLst>
            </p:cNvPr>
            <p:cNvSpPr/>
            <p:nvPr/>
          </p:nvSpPr>
          <p:spPr>
            <a:xfrm>
              <a:off x="115410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0D234F0-DDF4-4337-89F8-405952B21D32}"/>
                </a:ext>
              </a:extLst>
            </p:cNvPr>
            <p:cNvSpPr/>
            <p:nvPr/>
          </p:nvSpPr>
          <p:spPr>
            <a:xfrm>
              <a:off x="116490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39C9EC0-8975-412D-9003-8F0D420F176C}"/>
                </a:ext>
              </a:extLst>
            </p:cNvPr>
            <p:cNvSpPr/>
            <p:nvPr/>
          </p:nvSpPr>
          <p:spPr>
            <a:xfrm>
              <a:off x="117569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7953FE6-75D0-4C24-A309-8096008DE97A}"/>
                </a:ext>
              </a:extLst>
            </p:cNvPr>
            <p:cNvSpPr/>
            <p:nvPr/>
          </p:nvSpPr>
          <p:spPr>
            <a:xfrm>
              <a:off x="118649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69E7062-8CF2-47E3-BB9E-80939334FBE7}"/>
                </a:ext>
              </a:extLst>
            </p:cNvPr>
            <p:cNvSpPr/>
            <p:nvPr/>
          </p:nvSpPr>
          <p:spPr>
            <a:xfrm>
              <a:off x="119728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A300CAB-C78F-420A-A008-86D602018A86}"/>
                </a:ext>
              </a:extLst>
            </p:cNvPr>
            <p:cNvSpPr/>
            <p:nvPr/>
          </p:nvSpPr>
          <p:spPr>
            <a:xfrm>
              <a:off x="120808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D56B3B-E563-448A-AC93-B2636D708CD8}"/>
                </a:ext>
              </a:extLst>
            </p:cNvPr>
            <p:cNvSpPr/>
            <p:nvPr/>
          </p:nvSpPr>
          <p:spPr>
            <a:xfrm>
              <a:off x="112172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9F727E8-A4E2-4628-9DA3-AA0DE3A39B53}"/>
                </a:ext>
              </a:extLst>
            </p:cNvPr>
            <p:cNvSpPr/>
            <p:nvPr/>
          </p:nvSpPr>
          <p:spPr>
            <a:xfrm>
              <a:off x="113251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D6B0EF9-B6A9-44F8-B57F-837ACC5894A9}"/>
                </a:ext>
              </a:extLst>
            </p:cNvPr>
            <p:cNvSpPr/>
            <p:nvPr/>
          </p:nvSpPr>
          <p:spPr>
            <a:xfrm>
              <a:off x="114331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21F32AC-FC08-4AD3-BE5D-3DAC5BAFC8E4}"/>
                </a:ext>
              </a:extLst>
            </p:cNvPr>
            <p:cNvSpPr/>
            <p:nvPr/>
          </p:nvSpPr>
          <p:spPr>
            <a:xfrm>
              <a:off x="115410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D885D58-92C7-4475-BED5-3F775CF617F8}"/>
                </a:ext>
              </a:extLst>
            </p:cNvPr>
            <p:cNvSpPr/>
            <p:nvPr/>
          </p:nvSpPr>
          <p:spPr>
            <a:xfrm>
              <a:off x="116490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F8F4AE8-14CA-4058-B6FB-89ED70DB9AE6}"/>
                </a:ext>
              </a:extLst>
            </p:cNvPr>
            <p:cNvSpPr/>
            <p:nvPr/>
          </p:nvSpPr>
          <p:spPr>
            <a:xfrm>
              <a:off x="117569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EEE1574-9D3C-4D0B-868C-97BF1E24ED42}"/>
                </a:ext>
              </a:extLst>
            </p:cNvPr>
            <p:cNvSpPr/>
            <p:nvPr/>
          </p:nvSpPr>
          <p:spPr>
            <a:xfrm>
              <a:off x="118649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58B6314-69AC-43EB-960A-BAD87A97A939}"/>
                </a:ext>
              </a:extLst>
            </p:cNvPr>
            <p:cNvSpPr/>
            <p:nvPr/>
          </p:nvSpPr>
          <p:spPr>
            <a:xfrm>
              <a:off x="119728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CAA06C0-521D-4B4E-9C76-11A95B6DF79E}"/>
                </a:ext>
              </a:extLst>
            </p:cNvPr>
            <p:cNvSpPr/>
            <p:nvPr/>
          </p:nvSpPr>
          <p:spPr>
            <a:xfrm>
              <a:off x="120808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9CA8A9-60C7-4189-B9DD-69B9DD405363}"/>
                </a:ext>
              </a:extLst>
            </p:cNvPr>
            <p:cNvSpPr/>
            <p:nvPr/>
          </p:nvSpPr>
          <p:spPr>
            <a:xfrm>
              <a:off x="112172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6B3E8E2-E55F-42CB-885E-435E27CD31CD}"/>
                </a:ext>
              </a:extLst>
            </p:cNvPr>
            <p:cNvSpPr/>
            <p:nvPr/>
          </p:nvSpPr>
          <p:spPr>
            <a:xfrm>
              <a:off x="113251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C7E5807-38F1-4F0E-9283-EBC3B1DAEDB6}"/>
                </a:ext>
              </a:extLst>
            </p:cNvPr>
            <p:cNvSpPr/>
            <p:nvPr/>
          </p:nvSpPr>
          <p:spPr>
            <a:xfrm>
              <a:off x="114331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516F88A-3139-49D0-B1F5-4A3A7A3709AB}"/>
                </a:ext>
              </a:extLst>
            </p:cNvPr>
            <p:cNvSpPr/>
            <p:nvPr/>
          </p:nvSpPr>
          <p:spPr>
            <a:xfrm>
              <a:off x="115410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FA2F85D-B3B5-4552-B9F7-B3390C5CCDF3}"/>
                </a:ext>
              </a:extLst>
            </p:cNvPr>
            <p:cNvSpPr/>
            <p:nvPr/>
          </p:nvSpPr>
          <p:spPr>
            <a:xfrm>
              <a:off x="116490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2F5688F-7B26-4E49-BD6D-E7AB48710356}"/>
                </a:ext>
              </a:extLst>
            </p:cNvPr>
            <p:cNvSpPr/>
            <p:nvPr/>
          </p:nvSpPr>
          <p:spPr>
            <a:xfrm>
              <a:off x="117569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F668E95-2BC0-415F-8E2D-D5CE4B68E6C0}"/>
                </a:ext>
              </a:extLst>
            </p:cNvPr>
            <p:cNvSpPr/>
            <p:nvPr/>
          </p:nvSpPr>
          <p:spPr>
            <a:xfrm>
              <a:off x="118649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8B4715C-808A-462E-9F13-412589BF04B1}"/>
                </a:ext>
              </a:extLst>
            </p:cNvPr>
            <p:cNvSpPr/>
            <p:nvPr/>
          </p:nvSpPr>
          <p:spPr>
            <a:xfrm>
              <a:off x="119728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6010F0-D79B-40BC-BF06-908C37255EFA}"/>
                </a:ext>
              </a:extLst>
            </p:cNvPr>
            <p:cNvSpPr/>
            <p:nvPr/>
          </p:nvSpPr>
          <p:spPr>
            <a:xfrm>
              <a:off x="120808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DBF71C6-EBA9-4AAF-8751-5A78C782E45D}"/>
                </a:ext>
              </a:extLst>
            </p:cNvPr>
            <p:cNvSpPr/>
            <p:nvPr/>
          </p:nvSpPr>
          <p:spPr>
            <a:xfrm>
              <a:off x="112172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3931B5C-759A-4B7D-8172-54E98FB8B952}"/>
                </a:ext>
              </a:extLst>
            </p:cNvPr>
            <p:cNvSpPr/>
            <p:nvPr/>
          </p:nvSpPr>
          <p:spPr>
            <a:xfrm>
              <a:off x="113251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0435DCF-9E1F-4A67-A75A-BFA42B906ED7}"/>
                </a:ext>
              </a:extLst>
            </p:cNvPr>
            <p:cNvSpPr/>
            <p:nvPr/>
          </p:nvSpPr>
          <p:spPr>
            <a:xfrm>
              <a:off x="114331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9CE67C7-AB53-4BB8-AB0A-5096BD9EC06D}"/>
                </a:ext>
              </a:extLst>
            </p:cNvPr>
            <p:cNvSpPr/>
            <p:nvPr/>
          </p:nvSpPr>
          <p:spPr>
            <a:xfrm>
              <a:off x="115410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2EF6845-888A-4760-8959-12ABCC68D018}"/>
                </a:ext>
              </a:extLst>
            </p:cNvPr>
            <p:cNvSpPr/>
            <p:nvPr/>
          </p:nvSpPr>
          <p:spPr>
            <a:xfrm>
              <a:off x="116490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EA7E47F-FEE0-4E75-95C8-C28918F5A327}"/>
                </a:ext>
              </a:extLst>
            </p:cNvPr>
            <p:cNvSpPr/>
            <p:nvPr/>
          </p:nvSpPr>
          <p:spPr>
            <a:xfrm>
              <a:off x="117569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236F55C-9E37-4F56-A26B-5CFC14A1358F}"/>
                </a:ext>
              </a:extLst>
            </p:cNvPr>
            <p:cNvSpPr/>
            <p:nvPr/>
          </p:nvSpPr>
          <p:spPr>
            <a:xfrm>
              <a:off x="118649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2194A-01C8-48DF-BCBE-367CEC66859A}"/>
                </a:ext>
              </a:extLst>
            </p:cNvPr>
            <p:cNvSpPr/>
            <p:nvPr/>
          </p:nvSpPr>
          <p:spPr>
            <a:xfrm>
              <a:off x="119728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6A40043-81AF-41A5-BC0A-19357E563195}"/>
                </a:ext>
              </a:extLst>
            </p:cNvPr>
            <p:cNvSpPr/>
            <p:nvPr/>
          </p:nvSpPr>
          <p:spPr>
            <a:xfrm>
              <a:off x="120808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48098E1-B12F-4771-A8B3-30235618A8F5}"/>
              </a:ext>
            </a:extLst>
          </p:cNvPr>
          <p:cNvSpPr/>
          <p:nvPr/>
        </p:nvSpPr>
        <p:spPr>
          <a:xfrm>
            <a:off x="0" y="1"/>
            <a:ext cx="2535750" cy="2296428"/>
          </a:xfrm>
          <a:custGeom>
            <a:avLst/>
            <a:gdLst>
              <a:gd name="connsiteX0" fmla="*/ 0 w 2535750"/>
              <a:gd name="connsiteY0" fmla="*/ 0 h 2296428"/>
              <a:gd name="connsiteX1" fmla="*/ 2532444 w 2535750"/>
              <a:gd name="connsiteY1" fmla="*/ 0 h 2296428"/>
              <a:gd name="connsiteX2" fmla="*/ 2535750 w 2535750"/>
              <a:gd name="connsiteY2" fmla="*/ 65478 h 2296428"/>
              <a:gd name="connsiteX3" fmla="*/ 304800 w 2535750"/>
              <a:gd name="connsiteY3" fmla="*/ 2296428 h 2296428"/>
              <a:gd name="connsiteX4" fmla="*/ 76698 w 2535750"/>
              <a:gd name="connsiteY4" fmla="*/ 2284910 h 2296428"/>
              <a:gd name="connsiteX5" fmla="*/ 0 w 2535750"/>
              <a:gd name="connsiteY5" fmla="*/ 2273204 h 229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5750" h="2296428">
                <a:moveTo>
                  <a:pt x="0" y="0"/>
                </a:moveTo>
                <a:lnTo>
                  <a:pt x="2532444" y="0"/>
                </a:lnTo>
                <a:lnTo>
                  <a:pt x="2535750" y="65478"/>
                </a:lnTo>
                <a:cubicBezTo>
                  <a:pt x="2535750" y="1297598"/>
                  <a:pt x="1536920" y="2296428"/>
                  <a:pt x="304800" y="2296428"/>
                </a:cubicBezTo>
                <a:cubicBezTo>
                  <a:pt x="227793" y="2296428"/>
                  <a:pt x="151696" y="2292526"/>
                  <a:pt x="76698" y="2284910"/>
                </a:cubicBezTo>
                <a:lnTo>
                  <a:pt x="0" y="2273204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1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43905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모서리가 둥근 직사각형 10">
            <a:extLst>
              <a:ext uri="{FF2B5EF4-FFF2-40B4-BE49-F238E27FC236}">
                <a16:creationId xmlns:a16="http://schemas.microsoft.com/office/drawing/2014/main" id="{33239AA1-7498-4B5F-B352-5A0498501EE7}"/>
              </a:ext>
            </a:extLst>
          </p:cNvPr>
          <p:cNvSpPr/>
          <p:nvPr/>
        </p:nvSpPr>
        <p:spPr>
          <a:xfrm>
            <a:off x="1258349" y="1182126"/>
            <a:ext cx="3920382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장소에 따른 </a:t>
            </a:r>
            <a:r>
              <a:rPr lang="en-US" altLang="ko-KR" dirty="0">
                <a:solidFill>
                  <a:schemeClr val="tx1"/>
                </a:solidFill>
              </a:rPr>
              <a:t>COVID-19 </a:t>
            </a:r>
            <a:r>
              <a:rPr lang="ko-KR" altLang="en-US" dirty="0" err="1">
                <a:solidFill>
                  <a:schemeClr val="tx1"/>
                </a:solidFill>
              </a:rPr>
              <a:t>확진자</a:t>
            </a:r>
            <a:r>
              <a:rPr lang="ko-KR" altLang="en-US" dirty="0">
                <a:solidFill>
                  <a:schemeClr val="tx1"/>
                </a:solidFill>
              </a:rPr>
              <a:t> 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성별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연령별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" name="양쪽 모서리가 둥근 사각형 11">
            <a:extLst>
              <a:ext uri="{FF2B5EF4-FFF2-40B4-BE49-F238E27FC236}">
                <a16:creationId xmlns:a16="http://schemas.microsoft.com/office/drawing/2014/main" id="{0C545F67-828B-4591-8E76-B9CFADEAE411}"/>
              </a:ext>
            </a:extLst>
          </p:cNvPr>
          <p:cNvSpPr/>
          <p:nvPr/>
        </p:nvSpPr>
        <p:spPr>
          <a:xfrm rot="16200000" flipH="1">
            <a:off x="599071" y="1423667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9B87983-168D-4B9F-A399-D216AAE3063F}"/>
              </a:ext>
            </a:extLst>
          </p:cNvPr>
          <p:cNvSpPr/>
          <p:nvPr/>
        </p:nvSpPr>
        <p:spPr>
          <a:xfrm>
            <a:off x="903144" y="1539583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01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9" name="모서리가 둥근 직사각형 14">
            <a:extLst>
              <a:ext uri="{FF2B5EF4-FFF2-40B4-BE49-F238E27FC236}">
                <a16:creationId xmlns:a16="http://schemas.microsoft.com/office/drawing/2014/main" id="{2CE67F75-C26E-44FC-B5CF-081E595FDF61}"/>
              </a:ext>
            </a:extLst>
          </p:cNvPr>
          <p:cNvSpPr/>
          <p:nvPr/>
        </p:nvSpPr>
        <p:spPr>
          <a:xfrm>
            <a:off x="1258349" y="4476485"/>
            <a:ext cx="392038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여러 지표를 통해 보는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COVID-19</a:t>
            </a:r>
            <a:r>
              <a:rPr lang="ko-KR" altLang="en-US" dirty="0">
                <a:solidFill>
                  <a:schemeClr val="tx1"/>
                </a:solidFill>
              </a:rPr>
              <a:t>가 미치는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영향</a:t>
            </a:r>
          </a:p>
        </p:txBody>
      </p:sp>
      <p:sp>
        <p:nvSpPr>
          <p:cNvPr id="250" name="양쪽 모서리가 둥근 사각형 15">
            <a:extLst>
              <a:ext uri="{FF2B5EF4-FFF2-40B4-BE49-F238E27FC236}">
                <a16:creationId xmlns:a16="http://schemas.microsoft.com/office/drawing/2014/main" id="{C4842B5B-464D-449F-A022-D02B6613F763}"/>
              </a:ext>
            </a:extLst>
          </p:cNvPr>
          <p:cNvSpPr/>
          <p:nvPr/>
        </p:nvSpPr>
        <p:spPr>
          <a:xfrm rot="16200000" flipH="1">
            <a:off x="599070" y="471802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2B0BA83-0245-4096-BDE9-46DE6B349369}"/>
              </a:ext>
            </a:extLst>
          </p:cNvPr>
          <p:cNvSpPr/>
          <p:nvPr/>
        </p:nvSpPr>
        <p:spPr>
          <a:xfrm>
            <a:off x="903143" y="48529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03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3" name="모서리가 둥근 직사각형 18">
            <a:extLst>
              <a:ext uri="{FF2B5EF4-FFF2-40B4-BE49-F238E27FC236}">
                <a16:creationId xmlns:a16="http://schemas.microsoft.com/office/drawing/2014/main" id="{2F65AC8D-CF6C-429F-A9BF-D8EE24B5FE26}"/>
              </a:ext>
            </a:extLst>
          </p:cNvPr>
          <p:cNvSpPr/>
          <p:nvPr/>
        </p:nvSpPr>
        <p:spPr>
          <a:xfrm>
            <a:off x="1258349" y="2826959"/>
            <a:ext cx="392038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기타 질병 </a:t>
            </a:r>
            <a:r>
              <a:rPr lang="en-US" altLang="ko-KR" dirty="0">
                <a:solidFill>
                  <a:schemeClr val="tx1"/>
                </a:solidFill>
              </a:rPr>
              <a:t>vs COVID-19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감염 추세 비교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4" name="양쪽 모서리가 둥근 사각형 19">
            <a:extLst>
              <a:ext uri="{FF2B5EF4-FFF2-40B4-BE49-F238E27FC236}">
                <a16:creationId xmlns:a16="http://schemas.microsoft.com/office/drawing/2014/main" id="{46770EC1-796B-4BED-B58A-757A3CDE2DCA}"/>
              </a:ext>
            </a:extLst>
          </p:cNvPr>
          <p:cNvSpPr/>
          <p:nvPr/>
        </p:nvSpPr>
        <p:spPr>
          <a:xfrm rot="16200000" flipH="1">
            <a:off x="594308" y="3068500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E37F03B-0F14-4760-8B96-D54813C1689C}"/>
              </a:ext>
            </a:extLst>
          </p:cNvPr>
          <p:cNvSpPr/>
          <p:nvPr/>
        </p:nvSpPr>
        <p:spPr>
          <a:xfrm>
            <a:off x="903143" y="3184416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02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9515E-FD64-4F8F-8D4F-4E2653F6F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96" y="3429000"/>
            <a:ext cx="5524981" cy="27833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7CB2A0-89C6-45D4-B082-BFD147B4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61" y="979212"/>
            <a:ext cx="2785049" cy="20610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175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A22539-50A8-431D-A343-1944CF61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37" y="1254063"/>
            <a:ext cx="5000810" cy="4877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4784A35-83FD-46DA-8D22-825B3F55C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70" y="1641263"/>
            <a:ext cx="3834975" cy="393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장소에 따른 </a:t>
            </a:r>
            <a:r>
              <a:rPr lang="en-US" altLang="ko-KR" sz="2000" dirty="0">
                <a:solidFill>
                  <a:schemeClr val="bg1"/>
                </a:solidFill>
              </a:rPr>
              <a:t>COVID19 </a:t>
            </a:r>
            <a:r>
              <a:rPr lang="ko-KR" altLang="en-US" sz="2000" dirty="0" err="1">
                <a:solidFill>
                  <a:schemeClr val="bg1"/>
                </a:solidFill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</a:rPr>
              <a:t> 비율</a:t>
            </a:r>
          </a:p>
        </p:txBody>
      </p:sp>
    </p:spTree>
    <p:extLst>
      <p:ext uri="{BB962C8B-B14F-4D97-AF65-F5344CB8AC3E}">
        <p14:creationId xmlns:p14="http://schemas.microsoft.com/office/powerpoint/2010/main" val="357196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장소에 따른 </a:t>
            </a:r>
            <a:r>
              <a:rPr lang="en-US" altLang="ko-KR" sz="2000" dirty="0">
                <a:solidFill>
                  <a:schemeClr val="bg1"/>
                </a:solidFill>
              </a:rPr>
              <a:t>COVID-19 </a:t>
            </a:r>
            <a:r>
              <a:rPr lang="ko-KR" altLang="en-US" sz="2000" dirty="0" err="1">
                <a:solidFill>
                  <a:schemeClr val="bg1"/>
                </a:solidFill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</a:rPr>
              <a:t> 수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성별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연령별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051" name="_x396991568">
            <a:extLst>
              <a:ext uri="{FF2B5EF4-FFF2-40B4-BE49-F238E27FC236}">
                <a16:creationId xmlns:a16="http://schemas.microsoft.com/office/drawing/2014/main" id="{4558D5F8-A4AE-409F-A009-2A80B2E8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91" y="906881"/>
            <a:ext cx="10174268" cy="5406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5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69692" y="125668"/>
            <a:ext cx="9023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COVID-19</a:t>
            </a:r>
            <a:r>
              <a:rPr lang="ko-KR" altLang="en-US" sz="2000" dirty="0">
                <a:solidFill>
                  <a:schemeClr val="bg1"/>
                </a:solidFill>
              </a:rPr>
              <a:t>의 치사율 비교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성별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16894" y="-29034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A279C14D-B576-4AE0-A939-2562618CA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528" y="1054897"/>
            <a:ext cx="9332943" cy="4696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01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-1" y="4319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6811" y="723090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16862" y="101479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90534D5D-6D8A-42CE-BB43-C652F66722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1458" y="1145332"/>
            <a:ext cx="9389084" cy="4724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3D5AF3F9-1863-4279-8947-0BB7CF44AF41}"/>
              </a:ext>
            </a:extLst>
          </p:cNvPr>
          <p:cNvSpPr txBox="1"/>
          <p:nvPr/>
        </p:nvSpPr>
        <p:spPr>
          <a:xfrm>
            <a:off x="561446" y="186751"/>
            <a:ext cx="9023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COVID-19</a:t>
            </a:r>
            <a:r>
              <a:rPr lang="ko-KR" altLang="en-US" sz="2000" dirty="0">
                <a:solidFill>
                  <a:schemeClr val="bg1"/>
                </a:solidFill>
              </a:rPr>
              <a:t>의 치사율 비교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연령별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기타 질병과 </a:t>
            </a:r>
            <a:r>
              <a:rPr lang="en-US" altLang="ko-KR" sz="2000" dirty="0">
                <a:solidFill>
                  <a:schemeClr val="bg1"/>
                </a:solidFill>
              </a:rPr>
              <a:t>COVID-19</a:t>
            </a:r>
            <a:r>
              <a:rPr lang="ko-KR" altLang="en-US" sz="2000" dirty="0">
                <a:solidFill>
                  <a:schemeClr val="bg1"/>
                </a:solidFill>
              </a:rPr>
              <a:t>의 감염 추세 비교</a:t>
            </a:r>
          </a:p>
        </p:txBody>
      </p:sp>
      <p:pic>
        <p:nvPicPr>
          <p:cNvPr id="3075" name="_x397094952">
            <a:extLst>
              <a:ext uri="{FF2B5EF4-FFF2-40B4-BE49-F238E27FC236}">
                <a16:creationId xmlns:a16="http://schemas.microsoft.com/office/drawing/2014/main" id="{E33D3138-ADA5-4FA0-BAF0-96A732F95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681" y="992000"/>
            <a:ext cx="9176637" cy="5230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2D0A53B-9118-489F-A57F-EA435B168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493" y="1031739"/>
            <a:ext cx="9093013" cy="48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72653BE-13C5-4E12-9EF2-6EC5E309DE75}"/>
              </a:ext>
            </a:extLst>
          </p:cNvPr>
          <p:cNvSpPr txBox="1"/>
          <p:nvPr/>
        </p:nvSpPr>
        <p:spPr>
          <a:xfrm>
            <a:off x="467857" y="151028"/>
            <a:ext cx="9023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COVID-19</a:t>
            </a:r>
            <a:r>
              <a:rPr lang="ko-KR" altLang="en-US" sz="2000" dirty="0">
                <a:solidFill>
                  <a:schemeClr val="bg1"/>
                </a:solidFill>
              </a:rPr>
              <a:t>가 검색 추세에 미치는 영향 파악</a:t>
            </a:r>
          </a:p>
        </p:txBody>
      </p:sp>
    </p:spTree>
    <p:extLst>
      <p:ext uri="{BB962C8B-B14F-4D97-AF65-F5344CB8AC3E}">
        <p14:creationId xmlns:p14="http://schemas.microsoft.com/office/powerpoint/2010/main" val="17250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32284" y="714451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683538-1C5D-45F1-ADBA-2C6164C7FD44}"/>
              </a:ext>
            </a:extLst>
          </p:cNvPr>
          <p:cNvSpPr txBox="1"/>
          <p:nvPr/>
        </p:nvSpPr>
        <p:spPr>
          <a:xfrm>
            <a:off x="486586" y="188040"/>
            <a:ext cx="69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검색 추세 </a:t>
            </a:r>
            <a:r>
              <a:rPr lang="en-US" altLang="ko-KR" sz="2000" dirty="0">
                <a:solidFill>
                  <a:schemeClr val="bg1"/>
                </a:solidFill>
              </a:rPr>
              <a:t>Box plot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127" name="_x397067608">
            <a:extLst>
              <a:ext uri="{FF2B5EF4-FFF2-40B4-BE49-F238E27FC236}">
                <a16:creationId xmlns:a16="http://schemas.microsoft.com/office/drawing/2014/main" id="{BB708233-2EDB-49B5-AD7C-0DB89053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68" y="1098547"/>
            <a:ext cx="9147915" cy="50230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392"/>
      </p:ext>
    </p:extLst>
  </p:cSld>
  <p:clrMapOvr>
    <a:masterClrMapping/>
  </p:clrMapOvr>
</p:sld>
</file>

<file path=ppt/theme/theme1.xml><?xml version="1.0" encoding="utf-8"?>
<a:theme xmlns:a="http://schemas.openxmlformats.org/drawingml/2006/main" name="3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187</Words>
  <Application>Microsoft Office PowerPoint</Application>
  <PresentationFormat>와이드스크린</PresentationFormat>
  <Paragraphs>46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야놀자 야체 B</vt:lpstr>
      <vt:lpstr>Arial</vt:lpstr>
      <vt:lpstr>37_Office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장문주</cp:lastModifiedBy>
  <cp:revision>19</cp:revision>
  <dcterms:created xsi:type="dcterms:W3CDTF">2021-05-27T14:50:24Z</dcterms:created>
  <dcterms:modified xsi:type="dcterms:W3CDTF">2021-05-29T10:14:02Z</dcterms:modified>
</cp:coreProperties>
</file>